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96" r:id="rId2"/>
    <p:sldId id="323" r:id="rId3"/>
    <p:sldId id="307" r:id="rId4"/>
    <p:sldId id="304" r:id="rId5"/>
    <p:sldId id="325" r:id="rId6"/>
    <p:sldId id="339" r:id="rId7"/>
    <p:sldId id="326" r:id="rId8"/>
    <p:sldId id="340" r:id="rId9"/>
    <p:sldId id="329" r:id="rId10"/>
    <p:sldId id="328" r:id="rId11"/>
    <p:sldId id="330" r:id="rId12"/>
    <p:sldId id="331" r:id="rId13"/>
    <p:sldId id="332" r:id="rId14"/>
    <p:sldId id="333" r:id="rId15"/>
    <p:sldId id="334" r:id="rId16"/>
    <p:sldId id="341" r:id="rId17"/>
    <p:sldId id="337" r:id="rId18"/>
    <p:sldId id="338" r:id="rId19"/>
    <p:sldId id="343" r:id="rId20"/>
    <p:sldId id="342" r:id="rId21"/>
    <p:sldId id="344" r:id="rId22"/>
    <p:sldId id="349" r:id="rId23"/>
    <p:sldId id="350" r:id="rId24"/>
    <p:sldId id="351" r:id="rId25"/>
    <p:sldId id="352" r:id="rId26"/>
    <p:sldId id="353" r:id="rId27"/>
    <p:sldId id="354" r:id="rId28"/>
    <p:sldId id="345" r:id="rId29"/>
    <p:sldId id="355" r:id="rId30"/>
    <p:sldId id="348" r:id="rId31"/>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2AEE1"/>
    <a:srgbClr val="0B2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3"/>
          </a:solidFill>
        </a:fill>
      </a:tcStyle>
    </a:wholeTbl>
    <a:band2H>
      <a:tcTxStyle/>
      <a:tcStyle>
        <a:tcBdr/>
        <a:fill>
          <a:solidFill>
            <a:srgbClr val="E6F0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4E1"/>
          </a:solidFill>
        </a:fill>
      </a:tcStyle>
    </a:wholeTbl>
    <a:band2H>
      <a:tcTxStyle/>
      <a:tcStyle>
        <a:tcBdr/>
        <a:fill>
          <a:solidFill>
            <a:srgbClr val="E6F2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B"/>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C1C1C"/>
        </a:fontRef>
        <a:srgbClr val="1C1C1C"/>
      </a:tcTxStyle>
      <a:tcStyle>
        <a:tcBdr>
          <a:left>
            <a:ln w="12700" cap="flat">
              <a:noFill/>
              <a:miter lim="400000"/>
            </a:ln>
          </a:left>
          <a:right>
            <a:ln w="12700" cap="flat">
              <a:noFill/>
              <a:miter lim="400000"/>
            </a:ln>
          </a:right>
          <a:top>
            <a:ln w="508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Row>
  </a:tblStyle>
  <a:tblStyle styleId="{2708684C-4D16-4618-839F-0558EEFCDFE6}" styleName="">
    <a:tblBg/>
    <a:wholeTbl>
      <a:tcTxStyle b="off"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solidFill>
            <a:srgbClr val="1C1C1C">
              <a:alpha val="20000"/>
            </a:srgbClr>
          </a:solidFill>
        </a:fill>
      </a:tcStyle>
    </a:wholeTbl>
    <a:band2H>
      <a:tcTxStyle/>
      <a:tcStyle>
        <a:tcBdr/>
        <a:fill>
          <a:solidFill>
            <a:srgbClr val="FFFFFF"/>
          </a:solidFill>
        </a:fill>
      </a:tcStyle>
    </a:band2H>
    <a:firstCol>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solidFill>
            <a:srgbClr val="1C1C1C">
              <a:alpha val="20000"/>
            </a:srgbClr>
          </a:solidFill>
        </a:fill>
      </a:tcStyle>
    </a:firstCol>
    <a:lastRow>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508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noFill/>
        </a:fill>
      </a:tcStyle>
    </a:lastRow>
    <a:firstRow>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254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87857" autoAdjust="0"/>
  </p:normalViewPr>
  <p:slideViewPr>
    <p:cSldViewPr snapToGrid="0" snapToObjects="1">
      <p:cViewPr varScale="1">
        <p:scale>
          <a:sx n="97" d="100"/>
          <a:sy n="9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6" name="Shape 14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7" name="Shape 14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Introduce all the leaders</a:t>
            </a:r>
          </a:p>
        </p:txBody>
      </p:sp>
    </p:spTree>
    <p:extLst>
      <p:ext uri="{BB962C8B-B14F-4D97-AF65-F5344CB8AC3E}">
        <p14:creationId xmlns:p14="http://schemas.microsoft.com/office/powerpoint/2010/main" val="6540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143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382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4.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Master" Target="../slideMasters/slideMaster1.xml"/><Relationship Id="rId5" Type="http://schemas.openxmlformats.org/officeDocument/2006/relationships/image" Target="../media/image48.png"/><Relationship Id="rId4" Type="http://schemas.openxmlformats.org/officeDocument/2006/relationships/image" Target="../media/image38.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_ A">
    <p:bg>
      <p:bgPr>
        <a:solidFill>
          <a:srgbClr val="178BD1"/>
        </a:solidFill>
        <a:effectLst/>
      </p:bgPr>
    </p:bg>
    <p:spTree>
      <p:nvGrpSpPr>
        <p:cNvPr id="1" name=""/>
        <p:cNvGrpSpPr/>
        <p:nvPr/>
      </p:nvGrpSpPr>
      <p:grpSpPr>
        <a:xfrm>
          <a:off x="0" y="0"/>
          <a:ext cx="0" cy="0"/>
          <a:chOff x="0" y="0"/>
          <a:chExt cx="0" cy="0"/>
        </a:xfrm>
      </p:grpSpPr>
      <p:pic>
        <p:nvPicPr>
          <p:cNvPr id="157" name="Shape 119" descr="Shape 119"/>
          <p:cNvPicPr>
            <a:picLocks noChangeAspect="1"/>
          </p:cNvPicPr>
          <p:nvPr/>
        </p:nvPicPr>
        <p:blipFill>
          <a:blip r:embed="rId2"/>
          <a:stretch>
            <a:fillRect/>
          </a:stretch>
        </p:blipFill>
        <p:spPr>
          <a:xfrm>
            <a:off x="415" y="572"/>
            <a:ext cx="12189581" cy="6855963"/>
          </a:xfrm>
          <a:prstGeom prst="rect">
            <a:avLst/>
          </a:prstGeom>
          <a:ln w="12700">
            <a:miter lim="400000"/>
          </a:ln>
        </p:spPr>
      </p:pic>
      <p:sp>
        <p:nvSpPr>
          <p:cNvPr id="158" name="Title Text"/>
          <p:cNvSpPr txBox="1">
            <a:spLocks noGrp="1"/>
          </p:cNvSpPr>
          <p:nvPr>
            <p:ph type="title"/>
          </p:nvPr>
        </p:nvSpPr>
        <p:spPr>
          <a:xfrm>
            <a:off x="810805" y="343742"/>
            <a:ext cx="7708160" cy="1298449"/>
          </a:xfrm>
          <a:prstGeom prst="rect">
            <a:avLst/>
          </a:prstGeom>
        </p:spPr>
        <p:txBody>
          <a:bodyPr>
            <a:normAutofit/>
          </a:bodyPr>
          <a:lstStyle>
            <a:lvl1pPr>
              <a:lnSpc>
                <a:spcPct val="90000"/>
              </a:lnSpc>
              <a:defRPr sz="3600">
                <a:solidFill>
                  <a:srgbClr val="FFFFFF"/>
                </a:solidFill>
              </a:defRPr>
            </a:lvl1pPr>
          </a:lstStyle>
          <a:p>
            <a:r>
              <a:t>Title Text</a:t>
            </a:r>
          </a:p>
        </p:txBody>
      </p:sp>
      <p:sp>
        <p:nvSpPr>
          <p:cNvPr id="159" name="Body Level One…"/>
          <p:cNvSpPr txBox="1">
            <a:spLocks noGrp="1"/>
          </p:cNvSpPr>
          <p:nvPr>
            <p:ph type="body" sz="quarter" idx="1"/>
          </p:nvPr>
        </p:nvSpPr>
        <p:spPr>
          <a:xfrm>
            <a:off x="822995" y="1663649"/>
            <a:ext cx="7695970" cy="476933"/>
          </a:xfrm>
          <a:prstGeom prst="rect">
            <a:avLst/>
          </a:prstGeom>
        </p:spPr>
        <p:txBody>
          <a:bodyPr>
            <a:normAutofit/>
          </a:bodyPr>
          <a:lstStyle>
            <a:lvl1pPr marL="355600" indent="-254000">
              <a:lnSpc>
                <a:spcPct val="95000"/>
              </a:lnSpc>
              <a:spcBef>
                <a:spcPts val="0"/>
              </a:spcBef>
              <a:buClrTx/>
              <a:buSzTx/>
              <a:buFontTx/>
              <a:buNone/>
              <a:defRPr sz="2200">
                <a:solidFill>
                  <a:srgbClr val="FFFFFF"/>
                </a:solidFill>
              </a:defRPr>
            </a:lvl1pPr>
            <a:lvl2pPr marL="355600" indent="215900">
              <a:lnSpc>
                <a:spcPct val="95000"/>
              </a:lnSpc>
              <a:spcBef>
                <a:spcPts val="0"/>
              </a:spcBef>
              <a:buClrTx/>
              <a:buSzTx/>
              <a:buFontTx/>
              <a:buNone/>
              <a:defRPr sz="2200">
                <a:solidFill>
                  <a:srgbClr val="FFFFFF"/>
                </a:solidFill>
              </a:defRPr>
            </a:lvl2pPr>
            <a:lvl3pPr marL="355600" indent="685800">
              <a:lnSpc>
                <a:spcPct val="95000"/>
              </a:lnSpc>
              <a:spcBef>
                <a:spcPts val="0"/>
              </a:spcBef>
              <a:buClrTx/>
              <a:buSzTx/>
              <a:buFontTx/>
              <a:buNone/>
              <a:defRPr sz="2200">
                <a:solidFill>
                  <a:srgbClr val="FFFFFF"/>
                </a:solidFill>
              </a:defRPr>
            </a:lvl3pPr>
            <a:lvl4pPr marL="355600" indent="1155700">
              <a:lnSpc>
                <a:spcPct val="95000"/>
              </a:lnSpc>
              <a:spcBef>
                <a:spcPts val="0"/>
              </a:spcBef>
              <a:buClrTx/>
              <a:buSzTx/>
              <a:buFontTx/>
              <a:buNone/>
              <a:defRPr sz="2200">
                <a:solidFill>
                  <a:srgbClr val="FFFFFF"/>
                </a:solidFill>
              </a:defRPr>
            </a:lvl4pPr>
            <a:lvl5pPr marL="355600" indent="1701800">
              <a:lnSpc>
                <a:spcPct val="95000"/>
              </a:lnSpc>
              <a:spcBef>
                <a:spcPts val="0"/>
              </a:spcBef>
              <a:buClrTx/>
              <a:buFontTx/>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 name="Shape 122"/>
          <p:cNvSpPr txBox="1">
            <a:spLocks noGrp="1"/>
          </p:cNvSpPr>
          <p:nvPr>
            <p:ph type="body" sz="quarter" idx="13"/>
          </p:nvPr>
        </p:nvSpPr>
        <p:spPr>
          <a:xfrm>
            <a:off x="822994" y="2794093"/>
            <a:ext cx="7695973" cy="285093"/>
          </a:xfrm>
          <a:prstGeom prst="rect">
            <a:avLst/>
          </a:prstGeom>
        </p:spPr>
        <p:txBody>
          <a:bodyPr>
            <a:normAutofit/>
          </a:bodyPr>
          <a:lstStyle/>
          <a:p>
            <a:pPr marL="228600" indent="0">
              <a:spcBef>
                <a:spcPts val="0"/>
              </a:spcBef>
              <a:buClrTx/>
              <a:buSzTx/>
              <a:buFontTx/>
              <a:buNone/>
              <a:defRPr sz="1600">
                <a:solidFill>
                  <a:srgbClr val="FFFFFF"/>
                </a:solidFill>
              </a:defRPr>
            </a:pPr>
            <a:endParaRPr/>
          </a:p>
        </p:txBody>
      </p:sp>
      <p:sp>
        <p:nvSpPr>
          <p:cNvPr id="161" name="Shape 123"/>
          <p:cNvSpPr txBox="1">
            <a:spLocks noGrp="1"/>
          </p:cNvSpPr>
          <p:nvPr>
            <p:ph type="body" sz="quarter" idx="14"/>
          </p:nvPr>
        </p:nvSpPr>
        <p:spPr>
          <a:xfrm>
            <a:off x="822995" y="2526981"/>
            <a:ext cx="7695970" cy="247407"/>
          </a:xfrm>
          <a:prstGeom prst="rect">
            <a:avLst/>
          </a:prstGeom>
        </p:spPr>
        <p:txBody>
          <a:bodyPr>
            <a:normAutofit/>
          </a:bodyPr>
          <a:lstStyle/>
          <a:p>
            <a:pPr indent="-330200">
              <a:lnSpc>
                <a:spcPct val="95000"/>
              </a:lnSpc>
              <a:spcBef>
                <a:spcPts val="0"/>
              </a:spcBef>
              <a:buSzPts val="1600"/>
              <a:defRPr sz="1600">
                <a:solidFill>
                  <a:srgbClr val="FFFFFF"/>
                </a:solidFill>
              </a:defRPr>
            </a:pPr>
            <a:endParaRPr/>
          </a:p>
        </p:txBody>
      </p:sp>
      <p:pic>
        <p:nvPicPr>
          <p:cNvPr id="162" name="Shape 124" descr="Shape 124"/>
          <p:cNvPicPr>
            <a:picLocks noChangeAspect="1"/>
          </p:cNvPicPr>
          <p:nvPr/>
        </p:nvPicPr>
        <p:blipFill>
          <a:blip r:embed="rId3"/>
          <a:stretch>
            <a:fillRect/>
          </a:stretch>
        </p:blipFill>
        <p:spPr>
          <a:xfrm>
            <a:off x="10730734" y="5737688"/>
            <a:ext cx="1188721" cy="832042"/>
          </a:xfrm>
          <a:prstGeom prst="rect">
            <a:avLst/>
          </a:prstGeom>
          <a:ln w="12700">
            <a:miter lim="400000"/>
          </a:ln>
        </p:spPr>
      </p:pic>
      <p:pic>
        <p:nvPicPr>
          <p:cNvPr id="163" name="Shape 125" descr="Shape 125"/>
          <p:cNvPicPr>
            <a:picLocks noChangeAspect="1"/>
          </p:cNvPicPr>
          <p:nvPr/>
        </p:nvPicPr>
        <p:blipFill>
          <a:blip r:embed="rId4"/>
          <a:stretch>
            <a:fillRect/>
          </a:stretch>
        </p:blipFill>
        <p:spPr>
          <a:xfrm>
            <a:off x="1466391" y="4390478"/>
            <a:ext cx="2861769" cy="2402987"/>
          </a:xfrm>
          <a:prstGeom prst="rect">
            <a:avLst/>
          </a:prstGeom>
          <a:ln w="12700">
            <a:miter lim="400000"/>
          </a:ln>
        </p:spPr>
      </p:pic>
      <p:sp>
        <p:nvSpPr>
          <p:cNvPr id="164"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allout Slide">
    <p:spTree>
      <p:nvGrpSpPr>
        <p:cNvPr id="1" name=""/>
        <p:cNvGrpSpPr/>
        <p:nvPr/>
      </p:nvGrpSpPr>
      <p:grpSpPr>
        <a:xfrm>
          <a:off x="0" y="0"/>
          <a:ext cx="0" cy="0"/>
          <a:chOff x="0" y="0"/>
          <a:chExt cx="0" cy="0"/>
        </a:xfrm>
      </p:grpSpPr>
      <p:pic>
        <p:nvPicPr>
          <p:cNvPr id="445"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446"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44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448" name="Shape 281" descr="Shape 281"/>
          <p:cNvPicPr>
            <a:picLocks noChangeAspect="1"/>
          </p:cNvPicPr>
          <p:nvPr/>
        </p:nvPicPr>
        <p:blipFill>
          <a:blip r:embed="rId4"/>
          <a:stretch>
            <a:fillRect/>
          </a:stretch>
        </p:blipFill>
        <p:spPr>
          <a:xfrm>
            <a:off x="1907" y="624"/>
            <a:ext cx="12189773" cy="6856749"/>
          </a:xfrm>
          <a:prstGeom prst="rect">
            <a:avLst/>
          </a:prstGeom>
          <a:ln w="12700">
            <a:miter lim="400000"/>
          </a:ln>
        </p:spPr>
      </p:pic>
      <p:sp>
        <p:nvSpPr>
          <p:cNvPr id="449" name="Title Text"/>
          <p:cNvSpPr txBox="1">
            <a:spLocks noGrp="1"/>
          </p:cNvSpPr>
          <p:nvPr>
            <p:ph type="title"/>
          </p:nvPr>
        </p:nvSpPr>
        <p:spPr>
          <a:xfrm>
            <a:off x="571500" y="63502"/>
            <a:ext cx="11045953" cy="990121"/>
          </a:xfrm>
          <a:prstGeom prst="rect">
            <a:avLst/>
          </a:prstGeom>
        </p:spPr>
        <p:txBody>
          <a:bodyPr>
            <a:normAutofit/>
          </a:bodyPr>
          <a:lstStyle>
            <a:lvl1pPr>
              <a:defRPr>
                <a:solidFill>
                  <a:srgbClr val="FFFFFF"/>
                </a:solidFill>
              </a:defRPr>
            </a:lvl1pPr>
          </a:lstStyle>
          <a:p>
            <a:r>
              <a:t>Title Text</a:t>
            </a:r>
          </a:p>
        </p:txBody>
      </p:sp>
      <p:sp>
        <p:nvSpPr>
          <p:cNvPr id="450" name="Body Level One…"/>
          <p:cNvSpPr txBox="1">
            <a:spLocks noGrp="1"/>
          </p:cNvSpPr>
          <p:nvPr>
            <p:ph type="body" idx="1"/>
          </p:nvPr>
        </p:nvSpPr>
        <p:spPr>
          <a:xfrm>
            <a:off x="571500" y="1770886"/>
            <a:ext cx="11045953" cy="4223766"/>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1" name="Shape 284"/>
          <p:cNvSpPr txBox="1">
            <a:spLocks noGrp="1"/>
          </p:cNvSpPr>
          <p:nvPr>
            <p:ph type="body" sz="quarter" idx="13"/>
          </p:nvPr>
        </p:nvSpPr>
        <p:spPr>
          <a:xfrm>
            <a:off x="571502" y="1097178"/>
            <a:ext cx="11046143" cy="338555"/>
          </a:xfrm>
          <a:prstGeom prst="rect">
            <a:avLst/>
          </a:prstGeom>
        </p:spPr>
        <p:txBody>
          <a:bodyPr>
            <a:normAutofit/>
          </a:bodyPr>
          <a:lstStyle/>
          <a:p>
            <a:pPr indent="-368300">
              <a:buSzPts val="2200"/>
              <a:defRPr sz="2200">
                <a:solidFill>
                  <a:srgbClr val="FFFFFF"/>
                </a:solidFill>
              </a:defRPr>
            </a:pPr>
            <a:endParaRPr/>
          </a:p>
        </p:txBody>
      </p:sp>
      <p:pic>
        <p:nvPicPr>
          <p:cNvPr id="452" name="Shape 285" descr="Shape 285"/>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453" name="Shape 287"/>
          <p:cNvSpPr txBox="1"/>
          <p:nvPr/>
        </p:nvSpPr>
        <p:spPr>
          <a:xfrm>
            <a:off x="11680900" y="61325"/>
            <a:ext cx="479231" cy="288785"/>
          </a:xfrm>
          <a:prstGeom prst="rect">
            <a:avLst/>
          </a:prstGeom>
          <a:ln w="12700">
            <a:miter lim="400000"/>
          </a:ln>
        </p:spPr>
        <p:txBody>
          <a:bodyPr lIns="45699" tIns="45699" rIns="45699" bIns="45699">
            <a:spAutoFit/>
          </a:bodyPr>
          <a:lstStyle/>
          <a:p>
            <a:pPr>
              <a:defRPr>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3_column photos">
    <p:spTree>
      <p:nvGrpSpPr>
        <p:cNvPr id="1" name=""/>
        <p:cNvGrpSpPr/>
        <p:nvPr/>
      </p:nvGrpSpPr>
      <p:grpSpPr>
        <a:xfrm>
          <a:off x="0" y="0"/>
          <a:ext cx="0" cy="0"/>
          <a:chOff x="0" y="0"/>
          <a:chExt cx="0" cy="0"/>
        </a:xfrm>
      </p:grpSpPr>
      <p:pic>
        <p:nvPicPr>
          <p:cNvPr id="460"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461"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46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463" name="Body Level One…"/>
          <p:cNvSpPr txBox="1">
            <a:spLocks noGrp="1"/>
          </p:cNvSpPr>
          <p:nvPr>
            <p:ph type="body" sz="quarter" idx="1"/>
          </p:nvPr>
        </p:nvSpPr>
        <p:spPr>
          <a:xfrm>
            <a:off x="8043564" y="1769752"/>
            <a:ext cx="3584448" cy="685801"/>
          </a:xfrm>
          <a:prstGeom prst="rect">
            <a:avLst/>
          </a:prstGeom>
          <a:solidFill>
            <a:srgbClr val="3E6E84"/>
          </a:solidFill>
        </p:spPr>
        <p:txBody>
          <a:bodyPr lIns="45699" tIns="45699" rIns="45699" bIns="45699" anchor="ctr">
            <a:normAutofit/>
          </a:bodyPr>
          <a:lstStyle>
            <a:lvl1pPr marL="228600" indent="0" algn="ctr">
              <a:buClrTx/>
              <a:buSzTx/>
              <a:buFontTx/>
              <a:buNone/>
              <a:defRPr sz="1600">
                <a:solidFill>
                  <a:srgbClr val="FFFFFF"/>
                </a:solidFill>
              </a:defRPr>
            </a:lvl1pPr>
            <a:lvl2pPr marL="876300" indent="-304800" algn="ctr">
              <a:buClrTx/>
              <a:buSzPts val="1600"/>
              <a:buFontTx/>
              <a:defRPr sz="1600">
                <a:solidFill>
                  <a:srgbClr val="FFFFFF"/>
                </a:solidFill>
              </a:defRPr>
            </a:lvl2pPr>
            <a:lvl3pPr marL="1371600" indent="-330200" algn="ctr">
              <a:buClrTx/>
              <a:buSzPts val="1600"/>
              <a:buFontTx/>
              <a:defRPr sz="1600">
                <a:solidFill>
                  <a:srgbClr val="FFFFFF"/>
                </a:solidFill>
              </a:defRPr>
            </a:lvl3pPr>
            <a:lvl4pPr marL="1874157" indent="-362857" algn="ctr">
              <a:buClrTx/>
              <a:buSzPts val="1600"/>
              <a:buFontTx/>
              <a:defRPr sz="1600">
                <a:solidFill>
                  <a:srgbClr val="FFFFFF"/>
                </a:solidFill>
              </a:defRPr>
            </a:lvl4pPr>
            <a:lvl5pPr marL="228600" indent="1828800" algn="ctr">
              <a:buClrTx/>
              <a:buFontTx/>
              <a:defRPr sz="1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4" name="Shape 290"/>
          <p:cNvSpPr txBox="1">
            <a:spLocks noGrp="1"/>
          </p:cNvSpPr>
          <p:nvPr>
            <p:ph type="body" sz="quarter" idx="13"/>
          </p:nvPr>
        </p:nvSpPr>
        <p:spPr>
          <a:xfrm>
            <a:off x="576072" y="1769752"/>
            <a:ext cx="3584448"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465" name="Shape 291"/>
          <p:cNvSpPr txBox="1">
            <a:spLocks noGrp="1"/>
          </p:cNvSpPr>
          <p:nvPr>
            <p:ph type="body" sz="quarter" idx="14"/>
          </p:nvPr>
        </p:nvSpPr>
        <p:spPr>
          <a:xfrm>
            <a:off x="4304012" y="1769752"/>
            <a:ext cx="3584449"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466" name="Shape 292"/>
          <p:cNvSpPr>
            <a:spLocks noGrp="1"/>
          </p:cNvSpPr>
          <p:nvPr>
            <p:ph type="pic" sz="quarter" idx="15"/>
          </p:nvPr>
        </p:nvSpPr>
        <p:spPr>
          <a:xfrm>
            <a:off x="576072" y="2455552"/>
            <a:ext cx="3584448" cy="3662861"/>
          </a:xfrm>
          <a:prstGeom prst="rect">
            <a:avLst/>
          </a:prstGeom>
        </p:spPr>
        <p:txBody>
          <a:bodyPr lIns="91439" tIns="45719" rIns="91439" bIns="45719"/>
          <a:lstStyle/>
          <a:p>
            <a:endParaRPr/>
          </a:p>
        </p:txBody>
      </p:sp>
      <p:sp>
        <p:nvSpPr>
          <p:cNvPr id="467" name="Shape 293"/>
          <p:cNvSpPr>
            <a:spLocks noGrp="1"/>
          </p:cNvSpPr>
          <p:nvPr>
            <p:ph type="pic" sz="quarter" idx="16"/>
          </p:nvPr>
        </p:nvSpPr>
        <p:spPr>
          <a:xfrm>
            <a:off x="4304012" y="2455552"/>
            <a:ext cx="3584449" cy="3662861"/>
          </a:xfrm>
          <a:prstGeom prst="rect">
            <a:avLst/>
          </a:prstGeom>
        </p:spPr>
        <p:txBody>
          <a:bodyPr lIns="91439" tIns="45719" rIns="91439" bIns="45719"/>
          <a:lstStyle/>
          <a:p>
            <a:endParaRPr/>
          </a:p>
        </p:txBody>
      </p:sp>
      <p:sp>
        <p:nvSpPr>
          <p:cNvPr id="468" name="Shape 294"/>
          <p:cNvSpPr>
            <a:spLocks noGrp="1"/>
          </p:cNvSpPr>
          <p:nvPr>
            <p:ph type="pic" sz="quarter" idx="17"/>
          </p:nvPr>
        </p:nvSpPr>
        <p:spPr>
          <a:xfrm>
            <a:off x="8043564" y="2455552"/>
            <a:ext cx="3584448" cy="3662861"/>
          </a:xfrm>
          <a:prstGeom prst="rect">
            <a:avLst/>
          </a:prstGeom>
        </p:spPr>
        <p:txBody>
          <a:bodyPr lIns="91439" tIns="45719" rIns="91439" bIns="45719"/>
          <a:lstStyle/>
          <a:p>
            <a:endParaRPr/>
          </a:p>
        </p:txBody>
      </p:sp>
      <p:sp>
        <p:nvSpPr>
          <p:cNvPr id="469" name="Shape 295"/>
          <p:cNvSpPr txBox="1">
            <a:spLocks noGrp="1"/>
          </p:cNvSpPr>
          <p:nvPr>
            <p:ph type="body" sz="quarter" idx="18"/>
          </p:nvPr>
        </p:nvSpPr>
        <p:spPr>
          <a:xfrm>
            <a:off x="571500" y="1094583"/>
            <a:ext cx="11046984" cy="338555"/>
          </a:xfrm>
          <a:prstGeom prst="rect">
            <a:avLst/>
          </a:prstGeom>
        </p:spPr>
        <p:txBody>
          <a:bodyPr>
            <a:normAutofit/>
          </a:bodyPr>
          <a:lstStyle/>
          <a:p>
            <a:pPr indent="-368300">
              <a:buSzPts val="2200"/>
              <a:defRPr sz="2200">
                <a:solidFill>
                  <a:srgbClr val="5C646A"/>
                </a:solidFill>
              </a:defRPr>
            </a:pPr>
            <a:endParaRPr/>
          </a:p>
        </p:txBody>
      </p:sp>
      <p:sp>
        <p:nvSpPr>
          <p:cNvPr id="470"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ustomer_Hero_A">
    <p:spTree>
      <p:nvGrpSpPr>
        <p:cNvPr id="1" name=""/>
        <p:cNvGrpSpPr/>
        <p:nvPr/>
      </p:nvGrpSpPr>
      <p:grpSpPr>
        <a:xfrm>
          <a:off x="0" y="0"/>
          <a:ext cx="0" cy="0"/>
          <a:chOff x="0" y="0"/>
          <a:chExt cx="0" cy="0"/>
        </a:xfrm>
      </p:grpSpPr>
      <p:sp>
        <p:nvSpPr>
          <p:cNvPr id="477" name="Shape 299"/>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478" name="Shape 300"/>
          <p:cNvSpPr/>
          <p:nvPr/>
        </p:nvSpPr>
        <p:spPr>
          <a:xfrm rot="10800000" flipH="1">
            <a:off x="9774056" y="515"/>
            <a:ext cx="2414769"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479" name="Shape 301"/>
          <p:cNvSpPr/>
          <p:nvPr/>
        </p:nvSpPr>
        <p:spPr>
          <a:xfrm>
            <a:off x="-2" y="-4859"/>
            <a:ext cx="12188826" cy="2432008"/>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480" name="Title Text"/>
          <p:cNvSpPr txBox="1">
            <a:spLocks noGrp="1"/>
          </p:cNvSpPr>
          <p:nvPr>
            <p:ph type="title"/>
          </p:nvPr>
        </p:nvSpPr>
        <p:spPr>
          <a:xfrm>
            <a:off x="576072" y="2753099"/>
            <a:ext cx="9004311" cy="987553"/>
          </a:xfrm>
          <a:prstGeom prst="rect">
            <a:avLst/>
          </a:prstGeom>
        </p:spPr>
        <p:txBody>
          <a:bodyPr>
            <a:normAutofit/>
          </a:bodyPr>
          <a:lstStyle/>
          <a:p>
            <a:r>
              <a:t>Title Text</a:t>
            </a:r>
          </a:p>
        </p:txBody>
      </p:sp>
      <p:sp>
        <p:nvSpPr>
          <p:cNvPr id="481" name="Body Level One…"/>
          <p:cNvSpPr txBox="1">
            <a:spLocks noGrp="1"/>
          </p:cNvSpPr>
          <p:nvPr>
            <p:ph type="body" sz="quarter" idx="1"/>
          </p:nvPr>
        </p:nvSpPr>
        <p:spPr>
          <a:xfrm>
            <a:off x="576072" y="4404281"/>
            <a:ext cx="4251960" cy="2101088"/>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482" name="Shape 304"/>
          <p:cNvSpPr txBox="1">
            <a:spLocks noGrp="1"/>
          </p:cNvSpPr>
          <p:nvPr>
            <p:ph type="body" sz="half" idx="13"/>
          </p:nvPr>
        </p:nvSpPr>
        <p:spPr>
          <a:xfrm>
            <a:off x="-2" y="-4860"/>
            <a:ext cx="11025651" cy="2449579"/>
          </a:xfrm>
          <a:prstGeom prst="rect">
            <a:avLst/>
          </a:prstGeom>
          <a:gradFill>
            <a:gsLst>
              <a:gs pos="0">
                <a:srgbClr val="3E6E84"/>
              </a:gs>
              <a:gs pos="58999">
                <a:srgbClr val="3E6E84"/>
              </a:gs>
              <a:gs pos="100000">
                <a:srgbClr val="3E6E84">
                  <a:alpha val="0"/>
                </a:srgbClr>
              </a:gs>
            </a:gsLst>
          </a:gradFill>
        </p:spPr>
        <p:txBody>
          <a:bodyPr lIns="182875" tIns="182875" rIns="182875" bIns="182875" anchor="ctr">
            <a:normAutofit/>
          </a:bodyPr>
          <a:lstStyle/>
          <a:p>
            <a:pPr marL="228600" indent="0">
              <a:lnSpc>
                <a:spcPct val="90000"/>
              </a:lnSpc>
              <a:spcBef>
                <a:spcPts val="0"/>
              </a:spcBef>
              <a:buClrTx/>
              <a:buSzTx/>
              <a:buFontTx/>
              <a:buNone/>
              <a:defRPr sz="2400">
                <a:solidFill>
                  <a:srgbClr val="FFFFFF"/>
                </a:solidFill>
              </a:defRPr>
            </a:pPr>
            <a:endParaRPr/>
          </a:p>
        </p:txBody>
      </p:sp>
      <p:sp>
        <p:nvSpPr>
          <p:cNvPr id="483" name="Shape 305"/>
          <p:cNvSpPr/>
          <p:nvPr/>
        </p:nvSpPr>
        <p:spPr>
          <a:xfrm rot="10800000" flipH="1">
            <a:off x="550807" y="924089"/>
            <a:ext cx="1725624" cy="1730377"/>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484" name="Shape 306"/>
          <p:cNvSpPr>
            <a:spLocks noGrp="1"/>
          </p:cNvSpPr>
          <p:nvPr>
            <p:ph type="pic" sz="quarter" idx="14"/>
          </p:nvPr>
        </p:nvSpPr>
        <p:spPr>
          <a:xfrm>
            <a:off x="527633" y="914400"/>
            <a:ext cx="1755960" cy="1737361"/>
          </a:xfrm>
          <a:prstGeom prst="rect">
            <a:avLst/>
          </a:prstGeom>
        </p:spPr>
        <p:txBody>
          <a:bodyPr lIns="91439" tIns="45719" rIns="91439" bIns="45719"/>
          <a:lstStyle/>
          <a:p>
            <a:endParaRPr/>
          </a:p>
        </p:txBody>
      </p:sp>
      <p:sp>
        <p:nvSpPr>
          <p:cNvPr id="485" name="Shape 307"/>
          <p:cNvSpPr txBox="1">
            <a:spLocks noGrp="1"/>
          </p:cNvSpPr>
          <p:nvPr>
            <p:ph type="body" sz="quarter" idx="15"/>
          </p:nvPr>
        </p:nvSpPr>
        <p:spPr>
          <a:xfrm>
            <a:off x="5181544" y="4395125"/>
            <a:ext cx="4251961" cy="212344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486" name="Shape 308"/>
          <p:cNvSpPr txBox="1">
            <a:spLocks noGrp="1"/>
          </p:cNvSpPr>
          <p:nvPr>
            <p:ph type="body" sz="quarter" idx="16"/>
          </p:nvPr>
        </p:nvSpPr>
        <p:spPr>
          <a:xfrm>
            <a:off x="568651" y="3836644"/>
            <a:ext cx="4251960" cy="466726"/>
          </a:xfrm>
          <a:prstGeom prst="rect">
            <a:avLst/>
          </a:prstGeom>
        </p:spPr>
        <p:txBody>
          <a:bodyPr anchor="b">
            <a:normAutofit/>
          </a:bodyPr>
          <a:lstStyle/>
          <a:p>
            <a:pPr indent="-342900">
              <a:lnSpc>
                <a:spcPct val="90000"/>
              </a:lnSpc>
              <a:buSzPts val="1800"/>
              <a:defRPr sz="1800" b="1"/>
            </a:pPr>
            <a:endParaRPr/>
          </a:p>
        </p:txBody>
      </p:sp>
      <p:sp>
        <p:nvSpPr>
          <p:cNvPr id="487" name="Shape 309"/>
          <p:cNvSpPr txBox="1">
            <a:spLocks noGrp="1"/>
          </p:cNvSpPr>
          <p:nvPr>
            <p:ph type="body" sz="quarter" idx="17"/>
          </p:nvPr>
        </p:nvSpPr>
        <p:spPr>
          <a:xfrm>
            <a:off x="5181544" y="3836644"/>
            <a:ext cx="4251961" cy="466726"/>
          </a:xfrm>
          <a:prstGeom prst="rect">
            <a:avLst/>
          </a:prstGeom>
        </p:spPr>
        <p:txBody>
          <a:bodyPr anchor="b">
            <a:normAutofit/>
          </a:bodyPr>
          <a:lstStyle/>
          <a:p>
            <a:pPr indent="-342900">
              <a:lnSpc>
                <a:spcPct val="90000"/>
              </a:lnSpc>
              <a:buSzPts val="1800"/>
              <a:defRPr sz="1800" b="1"/>
            </a:pPr>
            <a:endParaRPr/>
          </a:p>
        </p:txBody>
      </p:sp>
      <p:sp>
        <p:nvSpPr>
          <p:cNvPr id="488" name="Shape 310"/>
          <p:cNvSpPr>
            <a:spLocks noGrp="1"/>
          </p:cNvSpPr>
          <p:nvPr>
            <p:ph type="pic" sz="quarter" idx="18"/>
          </p:nvPr>
        </p:nvSpPr>
        <p:spPr>
          <a:xfrm>
            <a:off x="5831537" y="-4860"/>
            <a:ext cx="6357292" cy="2445513"/>
          </a:xfrm>
          <a:prstGeom prst="rect">
            <a:avLst/>
          </a:prstGeom>
        </p:spPr>
        <p:txBody>
          <a:bodyPr lIns="91439" tIns="45719" rIns="91439" bIns="45719"/>
          <a:lstStyle/>
          <a:p>
            <a:endParaRPr/>
          </a:p>
        </p:txBody>
      </p:sp>
      <p:pic>
        <p:nvPicPr>
          <p:cNvPr id="489" name="Shape 311" descr="Shape 311"/>
          <p:cNvPicPr>
            <a:picLocks noChangeAspect="1"/>
          </p:cNvPicPr>
          <p:nvPr/>
        </p:nvPicPr>
        <p:blipFill>
          <a:blip r:embed="rId2"/>
          <a:stretch>
            <a:fillRect/>
          </a:stretch>
        </p:blipFill>
        <p:spPr>
          <a:xfrm>
            <a:off x="11320471" y="6257914"/>
            <a:ext cx="616303" cy="431414"/>
          </a:xfrm>
          <a:prstGeom prst="rect">
            <a:avLst/>
          </a:prstGeom>
          <a:ln w="12700">
            <a:miter lim="400000"/>
          </a:ln>
        </p:spPr>
      </p:pic>
      <p:sp>
        <p:nvSpPr>
          <p:cNvPr id="49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er_Hero_B">
    <p:spTree>
      <p:nvGrpSpPr>
        <p:cNvPr id="1" name=""/>
        <p:cNvGrpSpPr/>
        <p:nvPr/>
      </p:nvGrpSpPr>
      <p:grpSpPr>
        <a:xfrm>
          <a:off x="0" y="0"/>
          <a:ext cx="0" cy="0"/>
          <a:chOff x="0" y="0"/>
          <a:chExt cx="0" cy="0"/>
        </a:xfrm>
      </p:grpSpPr>
      <p:sp>
        <p:nvSpPr>
          <p:cNvPr id="497" name="Shape 313"/>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498" name="Shape 314"/>
          <p:cNvSpPr/>
          <p:nvPr/>
        </p:nvSpPr>
        <p:spPr>
          <a:xfrm rot="10800000" flipH="1">
            <a:off x="9774056" y="-1"/>
            <a:ext cx="2414769"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499" name="Shape 315"/>
          <p:cNvSpPr/>
          <p:nvPr/>
        </p:nvSpPr>
        <p:spPr>
          <a:xfrm>
            <a:off x="-2" y="0"/>
            <a:ext cx="12188826" cy="2432008"/>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500" name="Title Text"/>
          <p:cNvSpPr txBox="1">
            <a:spLocks noGrp="1"/>
          </p:cNvSpPr>
          <p:nvPr>
            <p:ph type="title"/>
          </p:nvPr>
        </p:nvSpPr>
        <p:spPr>
          <a:xfrm>
            <a:off x="576072" y="2753099"/>
            <a:ext cx="9004311" cy="987553"/>
          </a:xfrm>
          <a:prstGeom prst="rect">
            <a:avLst/>
          </a:prstGeom>
        </p:spPr>
        <p:txBody>
          <a:bodyPr>
            <a:normAutofit/>
          </a:bodyPr>
          <a:lstStyle/>
          <a:p>
            <a:r>
              <a:t>Title Text</a:t>
            </a:r>
          </a:p>
        </p:txBody>
      </p:sp>
      <p:sp>
        <p:nvSpPr>
          <p:cNvPr id="501" name="Body Level One…"/>
          <p:cNvSpPr txBox="1">
            <a:spLocks noGrp="1"/>
          </p:cNvSpPr>
          <p:nvPr>
            <p:ph type="body" sz="quarter" idx="1"/>
          </p:nvPr>
        </p:nvSpPr>
        <p:spPr>
          <a:xfrm>
            <a:off x="576072" y="4404281"/>
            <a:ext cx="4251960" cy="2101088"/>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318"/>
          <p:cNvSpPr txBox="1">
            <a:spLocks noGrp="1"/>
          </p:cNvSpPr>
          <p:nvPr>
            <p:ph type="body" sz="quarter" idx="13"/>
          </p:nvPr>
        </p:nvSpPr>
        <p:spPr>
          <a:xfrm>
            <a:off x="5181544" y="4395125"/>
            <a:ext cx="4251961" cy="212344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03" name="Shape 319"/>
          <p:cNvSpPr txBox="1">
            <a:spLocks noGrp="1"/>
          </p:cNvSpPr>
          <p:nvPr>
            <p:ph type="body" sz="quarter" idx="14"/>
          </p:nvPr>
        </p:nvSpPr>
        <p:spPr>
          <a:xfrm>
            <a:off x="568651" y="3836644"/>
            <a:ext cx="4251960" cy="466726"/>
          </a:xfrm>
          <a:prstGeom prst="rect">
            <a:avLst/>
          </a:prstGeom>
        </p:spPr>
        <p:txBody>
          <a:bodyPr anchor="b">
            <a:normAutofit/>
          </a:bodyPr>
          <a:lstStyle/>
          <a:p>
            <a:pPr indent="-342900">
              <a:lnSpc>
                <a:spcPct val="90000"/>
              </a:lnSpc>
              <a:buSzPts val="1800"/>
              <a:defRPr sz="1800" b="1"/>
            </a:pPr>
            <a:endParaRPr/>
          </a:p>
        </p:txBody>
      </p:sp>
      <p:sp>
        <p:nvSpPr>
          <p:cNvPr id="504" name="Shape 320"/>
          <p:cNvSpPr txBox="1">
            <a:spLocks noGrp="1"/>
          </p:cNvSpPr>
          <p:nvPr>
            <p:ph type="body" sz="quarter" idx="15"/>
          </p:nvPr>
        </p:nvSpPr>
        <p:spPr>
          <a:xfrm>
            <a:off x="5181544" y="3836644"/>
            <a:ext cx="4251961" cy="466726"/>
          </a:xfrm>
          <a:prstGeom prst="rect">
            <a:avLst/>
          </a:prstGeom>
        </p:spPr>
        <p:txBody>
          <a:bodyPr anchor="b">
            <a:normAutofit/>
          </a:bodyPr>
          <a:lstStyle/>
          <a:p>
            <a:pPr indent="-342900">
              <a:lnSpc>
                <a:spcPct val="90000"/>
              </a:lnSpc>
              <a:buSzPts val="1800"/>
              <a:defRPr sz="1800" b="1"/>
            </a:pPr>
            <a:endParaRPr/>
          </a:p>
        </p:txBody>
      </p:sp>
      <p:sp>
        <p:nvSpPr>
          <p:cNvPr id="505" name="Shape 321"/>
          <p:cNvSpPr>
            <a:spLocks noGrp="1"/>
          </p:cNvSpPr>
          <p:nvPr>
            <p:ph type="pic" sz="half" idx="16"/>
          </p:nvPr>
        </p:nvSpPr>
        <p:spPr>
          <a:xfrm>
            <a:off x="-9208" y="-15875"/>
            <a:ext cx="12207241" cy="2454656"/>
          </a:xfrm>
          <a:prstGeom prst="rect">
            <a:avLst/>
          </a:prstGeom>
        </p:spPr>
        <p:txBody>
          <a:bodyPr lIns="91439" tIns="45719" rIns="91439" bIns="45719"/>
          <a:lstStyle/>
          <a:p>
            <a:endParaRPr/>
          </a:p>
        </p:txBody>
      </p:sp>
      <p:sp>
        <p:nvSpPr>
          <p:cNvPr id="506" name="Shape 322"/>
          <p:cNvSpPr/>
          <p:nvPr/>
        </p:nvSpPr>
        <p:spPr>
          <a:xfrm rot="10800000" flipH="1">
            <a:off x="550807" y="924089"/>
            <a:ext cx="1725624" cy="1730377"/>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07" name="Shape 323"/>
          <p:cNvSpPr>
            <a:spLocks noGrp="1"/>
          </p:cNvSpPr>
          <p:nvPr>
            <p:ph type="pic" sz="quarter" idx="17"/>
          </p:nvPr>
        </p:nvSpPr>
        <p:spPr>
          <a:xfrm>
            <a:off x="527633" y="914400"/>
            <a:ext cx="1755960" cy="1737361"/>
          </a:xfrm>
          <a:prstGeom prst="rect">
            <a:avLst/>
          </a:prstGeom>
        </p:spPr>
        <p:txBody>
          <a:bodyPr lIns="91439" tIns="45719" rIns="91439" bIns="45719"/>
          <a:lstStyle/>
          <a:p>
            <a:endParaRPr/>
          </a:p>
        </p:txBody>
      </p:sp>
      <p:pic>
        <p:nvPicPr>
          <p:cNvPr id="508" name="Shape 324" descr="Shape 324"/>
          <p:cNvPicPr>
            <a:picLocks noChangeAspect="1"/>
          </p:cNvPicPr>
          <p:nvPr/>
        </p:nvPicPr>
        <p:blipFill>
          <a:blip r:embed="rId2"/>
          <a:stretch>
            <a:fillRect/>
          </a:stretch>
        </p:blipFill>
        <p:spPr>
          <a:xfrm>
            <a:off x="11320471" y="6257914"/>
            <a:ext cx="616303" cy="431414"/>
          </a:xfrm>
          <a:prstGeom prst="rect">
            <a:avLst/>
          </a:prstGeom>
          <a:ln w="12700">
            <a:miter lim="400000"/>
          </a:ln>
        </p:spPr>
      </p:pic>
      <p:sp>
        <p:nvSpPr>
          <p:cNvPr id="50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ustomer Hero Deep Dive ">
    <p:spTree>
      <p:nvGrpSpPr>
        <p:cNvPr id="1" name=""/>
        <p:cNvGrpSpPr/>
        <p:nvPr/>
      </p:nvGrpSpPr>
      <p:grpSpPr>
        <a:xfrm>
          <a:off x="0" y="0"/>
          <a:ext cx="0" cy="0"/>
          <a:chOff x="0" y="0"/>
          <a:chExt cx="0" cy="0"/>
        </a:xfrm>
      </p:grpSpPr>
      <p:sp>
        <p:nvSpPr>
          <p:cNvPr id="516" name="Shape 326"/>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517" name="Shape 327"/>
          <p:cNvSpPr/>
          <p:nvPr/>
        </p:nvSpPr>
        <p:spPr>
          <a:xfrm rot="10800000" flipH="1">
            <a:off x="7368988" y="-1"/>
            <a:ext cx="4819837"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518" name="Shape 328"/>
          <p:cNvSpPr/>
          <p:nvPr/>
        </p:nvSpPr>
        <p:spPr>
          <a:xfrm>
            <a:off x="-4572" y="-1"/>
            <a:ext cx="12197968" cy="978964"/>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519" name="Title Text"/>
          <p:cNvSpPr txBox="1">
            <a:spLocks noGrp="1"/>
          </p:cNvSpPr>
          <p:nvPr>
            <p:ph type="title"/>
          </p:nvPr>
        </p:nvSpPr>
        <p:spPr>
          <a:xfrm>
            <a:off x="-4571" y="-9072"/>
            <a:ext cx="12197968" cy="978964"/>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520" name="Body Level One…"/>
          <p:cNvSpPr txBox="1">
            <a:spLocks noGrp="1"/>
          </p:cNvSpPr>
          <p:nvPr>
            <p:ph type="body" sz="quarter" idx="1"/>
          </p:nvPr>
        </p:nvSpPr>
        <p:spPr>
          <a:xfrm>
            <a:off x="576070" y="1986921"/>
            <a:ext cx="6540868" cy="2504260"/>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21" name="Shape 331"/>
          <p:cNvSpPr txBox="1">
            <a:spLocks noGrp="1"/>
          </p:cNvSpPr>
          <p:nvPr>
            <p:ph type="body" sz="quarter" idx="13"/>
          </p:nvPr>
        </p:nvSpPr>
        <p:spPr>
          <a:xfrm>
            <a:off x="7708993" y="1977765"/>
            <a:ext cx="4227781" cy="329019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22" name="Shape 332"/>
          <p:cNvSpPr txBox="1">
            <a:spLocks noGrp="1"/>
          </p:cNvSpPr>
          <p:nvPr>
            <p:ph type="body" sz="quarter" idx="14"/>
          </p:nvPr>
        </p:nvSpPr>
        <p:spPr>
          <a:xfrm>
            <a:off x="568650" y="1419286"/>
            <a:ext cx="4398030" cy="466726"/>
          </a:xfrm>
          <a:prstGeom prst="rect">
            <a:avLst/>
          </a:prstGeom>
        </p:spPr>
        <p:txBody>
          <a:bodyPr anchor="b">
            <a:normAutofit/>
          </a:bodyPr>
          <a:lstStyle/>
          <a:p>
            <a:pPr indent="-342900">
              <a:lnSpc>
                <a:spcPct val="90000"/>
              </a:lnSpc>
              <a:buSzPts val="1800"/>
              <a:defRPr sz="1800" b="1"/>
            </a:pPr>
            <a:endParaRPr/>
          </a:p>
        </p:txBody>
      </p:sp>
      <p:sp>
        <p:nvSpPr>
          <p:cNvPr id="523" name="Shape 333"/>
          <p:cNvSpPr txBox="1">
            <a:spLocks noGrp="1"/>
          </p:cNvSpPr>
          <p:nvPr>
            <p:ph type="body" sz="quarter" idx="15"/>
          </p:nvPr>
        </p:nvSpPr>
        <p:spPr>
          <a:xfrm>
            <a:off x="7708993" y="1419286"/>
            <a:ext cx="4227780" cy="466726"/>
          </a:xfrm>
          <a:prstGeom prst="rect">
            <a:avLst/>
          </a:prstGeom>
        </p:spPr>
        <p:txBody>
          <a:bodyPr anchor="b">
            <a:normAutofit/>
          </a:bodyPr>
          <a:lstStyle/>
          <a:p>
            <a:pPr indent="-342900">
              <a:lnSpc>
                <a:spcPct val="90000"/>
              </a:lnSpc>
              <a:buSzPts val="1800"/>
              <a:defRPr sz="1800" b="1"/>
            </a:pPr>
            <a:endParaRPr/>
          </a:p>
        </p:txBody>
      </p:sp>
      <p:sp>
        <p:nvSpPr>
          <p:cNvPr id="524" name="Shape 334"/>
          <p:cNvSpPr/>
          <p:nvPr/>
        </p:nvSpPr>
        <p:spPr>
          <a:xfrm rot="10800000" flipH="1">
            <a:off x="531476" y="189484"/>
            <a:ext cx="1141632" cy="1135757"/>
          </a:xfrm>
          <a:prstGeom prst="ellipse">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25" name="Shape 335"/>
          <p:cNvSpPr>
            <a:spLocks noGrp="1"/>
          </p:cNvSpPr>
          <p:nvPr>
            <p:ph type="pic" sz="quarter" idx="16"/>
          </p:nvPr>
        </p:nvSpPr>
        <p:spPr>
          <a:xfrm>
            <a:off x="530153" y="169438"/>
            <a:ext cx="1167427" cy="1155062"/>
          </a:xfrm>
          <a:prstGeom prst="rect">
            <a:avLst/>
          </a:prstGeom>
        </p:spPr>
        <p:txBody>
          <a:bodyPr lIns="91439" tIns="45719" rIns="91439" bIns="45719"/>
          <a:lstStyle/>
          <a:p>
            <a:endParaRPr/>
          </a:p>
        </p:txBody>
      </p:sp>
      <p:sp>
        <p:nvSpPr>
          <p:cNvPr id="526" name="Shape 336"/>
          <p:cNvSpPr txBox="1">
            <a:spLocks noGrp="1"/>
          </p:cNvSpPr>
          <p:nvPr>
            <p:ph type="body" sz="quarter" idx="17"/>
          </p:nvPr>
        </p:nvSpPr>
        <p:spPr>
          <a:xfrm>
            <a:off x="576072" y="5171988"/>
            <a:ext cx="6540866" cy="137298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527" name="Shape 337" descr="Shape 337"/>
          <p:cNvPicPr>
            <a:picLocks noChangeAspect="1"/>
          </p:cNvPicPr>
          <p:nvPr/>
        </p:nvPicPr>
        <p:blipFill>
          <a:blip r:embed="rId2"/>
          <a:stretch>
            <a:fillRect/>
          </a:stretch>
        </p:blipFill>
        <p:spPr>
          <a:xfrm>
            <a:off x="11376522" y="6184081"/>
            <a:ext cx="560253" cy="505246"/>
          </a:xfrm>
          <a:prstGeom prst="rect">
            <a:avLst/>
          </a:prstGeom>
          <a:ln w="12700">
            <a:miter lim="400000"/>
          </a:ln>
        </p:spPr>
      </p:pic>
      <p:sp>
        <p:nvSpPr>
          <p:cNvPr id="528" name="Shape 338"/>
          <p:cNvSpPr txBox="1">
            <a:spLocks noGrp="1"/>
          </p:cNvSpPr>
          <p:nvPr>
            <p:ph type="body" sz="quarter" idx="18"/>
          </p:nvPr>
        </p:nvSpPr>
        <p:spPr>
          <a:xfrm>
            <a:off x="576071" y="4613507"/>
            <a:ext cx="4434539" cy="466726"/>
          </a:xfrm>
          <a:prstGeom prst="rect">
            <a:avLst/>
          </a:prstGeom>
        </p:spPr>
        <p:txBody>
          <a:bodyPr anchor="b">
            <a:normAutofit/>
          </a:bodyPr>
          <a:lstStyle/>
          <a:p>
            <a:pPr indent="-342900">
              <a:lnSpc>
                <a:spcPct val="90000"/>
              </a:lnSpc>
              <a:buSzPts val="1800"/>
              <a:defRPr sz="1800" b="1"/>
            </a:pPr>
            <a:endParaRPr/>
          </a:p>
        </p:txBody>
      </p:sp>
      <p:sp>
        <p:nvSpPr>
          <p:cNvPr id="52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Customer Hero Deep Dive ">
    <p:spTree>
      <p:nvGrpSpPr>
        <p:cNvPr id="1" name=""/>
        <p:cNvGrpSpPr/>
        <p:nvPr/>
      </p:nvGrpSpPr>
      <p:grpSpPr>
        <a:xfrm>
          <a:off x="0" y="0"/>
          <a:ext cx="0" cy="0"/>
          <a:chOff x="0" y="0"/>
          <a:chExt cx="0" cy="0"/>
        </a:xfrm>
      </p:grpSpPr>
      <p:sp>
        <p:nvSpPr>
          <p:cNvPr id="536" name="Shape 340"/>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537" name="Shape 341"/>
          <p:cNvSpPr/>
          <p:nvPr/>
        </p:nvSpPr>
        <p:spPr>
          <a:xfrm rot="10800000" flipH="1">
            <a:off x="7368988" y="-1"/>
            <a:ext cx="4819837"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538" name="Shape 342"/>
          <p:cNvSpPr/>
          <p:nvPr/>
        </p:nvSpPr>
        <p:spPr>
          <a:xfrm>
            <a:off x="-4572" y="-1"/>
            <a:ext cx="12197968" cy="978964"/>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539" name="Title Text"/>
          <p:cNvSpPr txBox="1">
            <a:spLocks noGrp="1"/>
          </p:cNvSpPr>
          <p:nvPr>
            <p:ph type="title"/>
          </p:nvPr>
        </p:nvSpPr>
        <p:spPr>
          <a:xfrm>
            <a:off x="-4571" y="-9072"/>
            <a:ext cx="12197968" cy="978964"/>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540" name="Body Level One…"/>
          <p:cNvSpPr txBox="1">
            <a:spLocks noGrp="1"/>
          </p:cNvSpPr>
          <p:nvPr>
            <p:ph type="body" sz="quarter" idx="1"/>
          </p:nvPr>
        </p:nvSpPr>
        <p:spPr>
          <a:xfrm>
            <a:off x="576070" y="1986921"/>
            <a:ext cx="6540868" cy="2504260"/>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hape 345"/>
          <p:cNvSpPr txBox="1">
            <a:spLocks noGrp="1"/>
          </p:cNvSpPr>
          <p:nvPr>
            <p:ph type="body" sz="quarter" idx="13"/>
          </p:nvPr>
        </p:nvSpPr>
        <p:spPr>
          <a:xfrm>
            <a:off x="7708993" y="1977767"/>
            <a:ext cx="4227781" cy="2769047"/>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42" name="Shape 346"/>
          <p:cNvSpPr txBox="1">
            <a:spLocks noGrp="1"/>
          </p:cNvSpPr>
          <p:nvPr>
            <p:ph type="body" sz="quarter" idx="14"/>
          </p:nvPr>
        </p:nvSpPr>
        <p:spPr>
          <a:xfrm>
            <a:off x="568650" y="1419286"/>
            <a:ext cx="4398030" cy="466726"/>
          </a:xfrm>
          <a:prstGeom prst="rect">
            <a:avLst/>
          </a:prstGeom>
        </p:spPr>
        <p:txBody>
          <a:bodyPr anchor="b">
            <a:normAutofit/>
          </a:bodyPr>
          <a:lstStyle/>
          <a:p>
            <a:pPr indent="-342900">
              <a:lnSpc>
                <a:spcPct val="90000"/>
              </a:lnSpc>
              <a:buSzPts val="1800"/>
              <a:defRPr sz="1800" b="1"/>
            </a:pPr>
            <a:endParaRPr/>
          </a:p>
        </p:txBody>
      </p:sp>
      <p:sp>
        <p:nvSpPr>
          <p:cNvPr id="543" name="Shape 347"/>
          <p:cNvSpPr txBox="1">
            <a:spLocks noGrp="1"/>
          </p:cNvSpPr>
          <p:nvPr>
            <p:ph type="body" sz="quarter" idx="15"/>
          </p:nvPr>
        </p:nvSpPr>
        <p:spPr>
          <a:xfrm>
            <a:off x="7708993" y="1419286"/>
            <a:ext cx="4227780" cy="466726"/>
          </a:xfrm>
          <a:prstGeom prst="rect">
            <a:avLst/>
          </a:prstGeom>
        </p:spPr>
        <p:txBody>
          <a:bodyPr anchor="b">
            <a:normAutofit/>
          </a:bodyPr>
          <a:lstStyle/>
          <a:p>
            <a:pPr indent="-342900">
              <a:lnSpc>
                <a:spcPct val="90000"/>
              </a:lnSpc>
              <a:buSzPts val="1800"/>
              <a:defRPr sz="1800" b="1"/>
            </a:pPr>
            <a:endParaRPr/>
          </a:p>
        </p:txBody>
      </p:sp>
      <p:sp>
        <p:nvSpPr>
          <p:cNvPr id="544" name="Shape 348"/>
          <p:cNvSpPr/>
          <p:nvPr/>
        </p:nvSpPr>
        <p:spPr>
          <a:xfrm rot="10800000" flipH="1">
            <a:off x="531476" y="189484"/>
            <a:ext cx="1141632" cy="1135757"/>
          </a:xfrm>
          <a:prstGeom prst="ellipse">
            <a:avLst/>
          </a:prstGeom>
          <a:solidFill>
            <a:srgbClr val="FFFFFF"/>
          </a:solidFill>
          <a:ln w="57150">
            <a:solidFill>
              <a:schemeClr val="accent1"/>
            </a:solidFill>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45" name="Shape 349"/>
          <p:cNvSpPr txBox="1">
            <a:spLocks noGrp="1"/>
          </p:cNvSpPr>
          <p:nvPr>
            <p:ph type="body" sz="quarter" idx="16"/>
          </p:nvPr>
        </p:nvSpPr>
        <p:spPr>
          <a:xfrm>
            <a:off x="576072" y="5171988"/>
            <a:ext cx="6540866" cy="137298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546" name="Shape 350" descr="Shape 350"/>
          <p:cNvPicPr>
            <a:picLocks noChangeAspect="1"/>
          </p:cNvPicPr>
          <p:nvPr/>
        </p:nvPicPr>
        <p:blipFill>
          <a:blip r:embed="rId2"/>
          <a:stretch>
            <a:fillRect/>
          </a:stretch>
        </p:blipFill>
        <p:spPr>
          <a:xfrm>
            <a:off x="11376522" y="6184081"/>
            <a:ext cx="560253" cy="505246"/>
          </a:xfrm>
          <a:prstGeom prst="rect">
            <a:avLst/>
          </a:prstGeom>
          <a:ln w="12700">
            <a:miter lim="400000"/>
          </a:ln>
        </p:spPr>
      </p:pic>
      <p:sp>
        <p:nvSpPr>
          <p:cNvPr id="547" name="Shape 351"/>
          <p:cNvSpPr txBox="1">
            <a:spLocks noGrp="1"/>
          </p:cNvSpPr>
          <p:nvPr>
            <p:ph type="body" sz="quarter" idx="17"/>
          </p:nvPr>
        </p:nvSpPr>
        <p:spPr>
          <a:xfrm>
            <a:off x="576071" y="4613507"/>
            <a:ext cx="4434539" cy="466726"/>
          </a:xfrm>
          <a:prstGeom prst="rect">
            <a:avLst/>
          </a:prstGeom>
        </p:spPr>
        <p:txBody>
          <a:bodyPr anchor="b">
            <a:normAutofit/>
          </a:bodyPr>
          <a:lstStyle/>
          <a:p>
            <a:pPr indent="-342900">
              <a:lnSpc>
                <a:spcPct val="90000"/>
              </a:lnSpc>
              <a:buSzPts val="1800"/>
              <a:defRPr sz="1800" b="1"/>
            </a:pPr>
            <a:endParaRPr/>
          </a:p>
        </p:txBody>
      </p:sp>
      <p:grpSp>
        <p:nvGrpSpPr>
          <p:cNvPr id="552" name="Shape 352"/>
          <p:cNvGrpSpPr/>
          <p:nvPr/>
        </p:nvGrpSpPr>
        <p:grpSpPr>
          <a:xfrm>
            <a:off x="775916" y="572632"/>
            <a:ext cx="652751" cy="375230"/>
            <a:chOff x="0" y="0"/>
            <a:chExt cx="652750" cy="375228"/>
          </a:xfrm>
        </p:grpSpPr>
        <p:sp>
          <p:nvSpPr>
            <p:cNvPr id="548" name="Shape 353"/>
            <p:cNvSpPr/>
            <p:nvPr/>
          </p:nvSpPr>
          <p:spPr>
            <a:xfrm>
              <a:off x="341340" y="133629"/>
              <a:ext cx="53988" cy="110109"/>
            </a:xfrm>
            <a:custGeom>
              <a:avLst/>
              <a:gdLst/>
              <a:ahLst/>
              <a:cxnLst>
                <a:cxn ang="0">
                  <a:pos x="wd2" y="hd2"/>
                </a:cxn>
                <a:cxn ang="5400000">
                  <a:pos x="wd2" y="hd2"/>
                </a:cxn>
                <a:cxn ang="10800000">
                  <a:pos x="wd2" y="hd2"/>
                </a:cxn>
                <a:cxn ang="16200000">
                  <a:pos x="wd2" y="hd2"/>
                </a:cxn>
              </a:cxnLst>
              <a:rect l="0" t="0" r="r" b="b"/>
              <a:pathLst>
                <a:path w="21389" h="21495" extrusionOk="0">
                  <a:moveTo>
                    <a:pt x="21389" y="10954"/>
                  </a:moveTo>
                  <a:cubicBezTo>
                    <a:pt x="21389" y="10781"/>
                    <a:pt x="21389" y="10781"/>
                    <a:pt x="21389" y="10781"/>
                  </a:cubicBezTo>
                  <a:cubicBezTo>
                    <a:pt x="21389" y="10436"/>
                    <a:pt x="21389" y="10436"/>
                    <a:pt x="21389" y="10436"/>
                  </a:cubicBezTo>
                  <a:cubicBezTo>
                    <a:pt x="21041" y="10263"/>
                    <a:pt x="21041" y="10263"/>
                    <a:pt x="21041" y="10263"/>
                  </a:cubicBezTo>
                  <a:cubicBezTo>
                    <a:pt x="21041" y="10090"/>
                    <a:pt x="21041" y="10090"/>
                    <a:pt x="21041" y="10090"/>
                  </a:cubicBezTo>
                  <a:cubicBezTo>
                    <a:pt x="20692" y="9917"/>
                    <a:pt x="20692" y="9917"/>
                    <a:pt x="20692" y="9917"/>
                  </a:cubicBezTo>
                  <a:cubicBezTo>
                    <a:pt x="3970" y="413"/>
                    <a:pt x="3970" y="413"/>
                    <a:pt x="3970" y="413"/>
                  </a:cubicBezTo>
                  <a:cubicBezTo>
                    <a:pt x="3273" y="-105"/>
                    <a:pt x="1531" y="-105"/>
                    <a:pt x="834" y="241"/>
                  </a:cubicBezTo>
                  <a:cubicBezTo>
                    <a:pt x="-211" y="586"/>
                    <a:pt x="-211" y="1450"/>
                    <a:pt x="486" y="1969"/>
                  </a:cubicBezTo>
                  <a:cubicBezTo>
                    <a:pt x="15815" y="10781"/>
                    <a:pt x="15815" y="10781"/>
                    <a:pt x="15815" y="10781"/>
                  </a:cubicBezTo>
                  <a:cubicBezTo>
                    <a:pt x="486" y="19594"/>
                    <a:pt x="486" y="19594"/>
                    <a:pt x="486" y="19594"/>
                  </a:cubicBezTo>
                  <a:cubicBezTo>
                    <a:pt x="-211" y="19940"/>
                    <a:pt x="-211" y="20804"/>
                    <a:pt x="834" y="21149"/>
                  </a:cubicBezTo>
                  <a:cubicBezTo>
                    <a:pt x="2228" y="21495"/>
                    <a:pt x="2228" y="21495"/>
                    <a:pt x="2228" y="21495"/>
                  </a:cubicBezTo>
                  <a:cubicBezTo>
                    <a:pt x="2924" y="21495"/>
                    <a:pt x="3621" y="21322"/>
                    <a:pt x="3970" y="20977"/>
                  </a:cubicBezTo>
                  <a:cubicBezTo>
                    <a:pt x="20692" y="11473"/>
                    <a:pt x="20692" y="11473"/>
                    <a:pt x="20692" y="11473"/>
                  </a:cubicBezTo>
                  <a:cubicBezTo>
                    <a:pt x="21041" y="11300"/>
                    <a:pt x="21041" y="11300"/>
                    <a:pt x="21041" y="11300"/>
                  </a:cubicBezTo>
                  <a:cubicBezTo>
                    <a:pt x="21041" y="11127"/>
                    <a:pt x="21041" y="11127"/>
                    <a:pt x="21041" y="11127"/>
                  </a:cubicBezTo>
                  <a:lnTo>
                    <a:pt x="21389"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49" name="Shape 354"/>
            <p:cNvSpPr/>
            <p:nvPr/>
          </p:nvSpPr>
          <p:spPr>
            <a:xfrm>
              <a:off x="255820" y="133629"/>
              <a:ext cx="55576" cy="110109"/>
            </a:xfrm>
            <a:custGeom>
              <a:avLst/>
              <a:gdLst/>
              <a:ahLst/>
              <a:cxnLst>
                <a:cxn ang="0">
                  <a:pos x="wd2" y="hd2"/>
                </a:cxn>
                <a:cxn ang="5400000">
                  <a:pos x="wd2" y="hd2"/>
                </a:cxn>
                <a:cxn ang="10800000">
                  <a:pos x="wd2" y="hd2"/>
                </a:cxn>
                <a:cxn ang="16200000">
                  <a:pos x="wd2" y="hd2"/>
                </a:cxn>
              </a:cxnLst>
              <a:rect l="0" t="0" r="r" b="b"/>
              <a:pathLst>
                <a:path w="21389" h="21495" extrusionOk="0">
                  <a:moveTo>
                    <a:pt x="0" y="10954"/>
                  </a:moveTo>
                  <a:cubicBezTo>
                    <a:pt x="0" y="10781"/>
                    <a:pt x="0" y="10781"/>
                    <a:pt x="0" y="10781"/>
                  </a:cubicBezTo>
                  <a:cubicBezTo>
                    <a:pt x="0" y="10436"/>
                    <a:pt x="0" y="10436"/>
                    <a:pt x="0" y="10436"/>
                  </a:cubicBezTo>
                  <a:cubicBezTo>
                    <a:pt x="0" y="10263"/>
                    <a:pt x="0" y="10263"/>
                    <a:pt x="0" y="10263"/>
                  </a:cubicBezTo>
                  <a:cubicBezTo>
                    <a:pt x="348" y="10090"/>
                    <a:pt x="348" y="10090"/>
                    <a:pt x="348" y="10090"/>
                  </a:cubicBezTo>
                  <a:cubicBezTo>
                    <a:pt x="697" y="9917"/>
                    <a:pt x="697" y="9917"/>
                    <a:pt x="697" y="9917"/>
                  </a:cubicBezTo>
                  <a:cubicBezTo>
                    <a:pt x="17419" y="413"/>
                    <a:pt x="17419" y="413"/>
                    <a:pt x="17419" y="413"/>
                  </a:cubicBezTo>
                  <a:cubicBezTo>
                    <a:pt x="18116" y="-105"/>
                    <a:pt x="19510" y="-105"/>
                    <a:pt x="20555" y="241"/>
                  </a:cubicBezTo>
                  <a:cubicBezTo>
                    <a:pt x="21600" y="586"/>
                    <a:pt x="21600" y="1450"/>
                    <a:pt x="20903" y="1969"/>
                  </a:cubicBezTo>
                  <a:cubicBezTo>
                    <a:pt x="5226" y="10781"/>
                    <a:pt x="5226" y="10781"/>
                    <a:pt x="5226" y="10781"/>
                  </a:cubicBezTo>
                  <a:cubicBezTo>
                    <a:pt x="20903" y="19594"/>
                    <a:pt x="20903" y="19594"/>
                    <a:pt x="20903" y="19594"/>
                  </a:cubicBezTo>
                  <a:cubicBezTo>
                    <a:pt x="21600" y="19940"/>
                    <a:pt x="21600" y="20804"/>
                    <a:pt x="20555" y="21149"/>
                  </a:cubicBezTo>
                  <a:cubicBezTo>
                    <a:pt x="19161" y="21495"/>
                    <a:pt x="19161" y="21495"/>
                    <a:pt x="19161" y="21495"/>
                  </a:cubicBezTo>
                  <a:cubicBezTo>
                    <a:pt x="18465" y="21495"/>
                    <a:pt x="17768" y="21322"/>
                    <a:pt x="17419" y="20977"/>
                  </a:cubicBezTo>
                  <a:cubicBezTo>
                    <a:pt x="697" y="11473"/>
                    <a:pt x="697" y="11473"/>
                    <a:pt x="697" y="11473"/>
                  </a:cubicBezTo>
                  <a:cubicBezTo>
                    <a:pt x="348" y="11300"/>
                    <a:pt x="348" y="11300"/>
                    <a:pt x="348" y="11300"/>
                  </a:cubicBezTo>
                  <a:cubicBezTo>
                    <a:pt x="0" y="11127"/>
                    <a:pt x="0" y="11127"/>
                    <a:pt x="0" y="11127"/>
                  </a:cubicBezTo>
                  <a:lnTo>
                    <a:pt x="0"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50" name="Shape 355"/>
            <p:cNvSpPr/>
            <p:nvPr/>
          </p:nvSpPr>
          <p:spPr>
            <a:xfrm>
              <a:off x="-1" y="315897"/>
              <a:ext cx="652752" cy="59332"/>
            </a:xfrm>
            <a:custGeom>
              <a:avLst/>
              <a:gdLst/>
              <a:ahLst/>
              <a:cxnLst>
                <a:cxn ang="0">
                  <a:pos x="wd2" y="hd2"/>
                </a:cxn>
                <a:cxn ang="5400000">
                  <a:pos x="wd2" y="hd2"/>
                </a:cxn>
                <a:cxn ang="10800000">
                  <a:pos x="wd2" y="hd2"/>
                </a:cxn>
                <a:cxn ang="16200000">
                  <a:pos x="wd2" y="hd2"/>
                </a:cxn>
              </a:cxnLst>
              <a:rect l="0" t="0" r="r" b="b"/>
              <a:pathLst>
                <a:path w="21551" h="21600" extrusionOk="0">
                  <a:moveTo>
                    <a:pt x="762" y="16442"/>
                  </a:moveTo>
                  <a:cubicBezTo>
                    <a:pt x="20788" y="16442"/>
                    <a:pt x="20788" y="16442"/>
                    <a:pt x="20788" y="16442"/>
                  </a:cubicBezTo>
                  <a:cubicBezTo>
                    <a:pt x="20905" y="14185"/>
                    <a:pt x="21050" y="12251"/>
                    <a:pt x="21050" y="11606"/>
                  </a:cubicBezTo>
                  <a:cubicBezTo>
                    <a:pt x="21079" y="10639"/>
                    <a:pt x="21079" y="8060"/>
                    <a:pt x="21050" y="5158"/>
                  </a:cubicBezTo>
                  <a:cubicBezTo>
                    <a:pt x="12393" y="5158"/>
                    <a:pt x="12393" y="5158"/>
                    <a:pt x="12393" y="5158"/>
                  </a:cubicBezTo>
                  <a:cubicBezTo>
                    <a:pt x="12393" y="7737"/>
                    <a:pt x="12393" y="7737"/>
                    <a:pt x="12393" y="7737"/>
                  </a:cubicBezTo>
                  <a:cubicBezTo>
                    <a:pt x="12393" y="9027"/>
                    <a:pt x="12276" y="10316"/>
                    <a:pt x="12160" y="10316"/>
                  </a:cubicBezTo>
                  <a:cubicBezTo>
                    <a:pt x="9390" y="10316"/>
                    <a:pt x="9390" y="10316"/>
                    <a:pt x="9390" y="10316"/>
                  </a:cubicBezTo>
                  <a:cubicBezTo>
                    <a:pt x="9274" y="10316"/>
                    <a:pt x="9157" y="9027"/>
                    <a:pt x="9157" y="7737"/>
                  </a:cubicBezTo>
                  <a:cubicBezTo>
                    <a:pt x="9157" y="5158"/>
                    <a:pt x="9157" y="5158"/>
                    <a:pt x="9157" y="5158"/>
                  </a:cubicBezTo>
                  <a:cubicBezTo>
                    <a:pt x="471" y="5158"/>
                    <a:pt x="471" y="5158"/>
                    <a:pt x="471" y="5158"/>
                  </a:cubicBezTo>
                  <a:cubicBezTo>
                    <a:pt x="471" y="8060"/>
                    <a:pt x="471" y="10639"/>
                    <a:pt x="500" y="11606"/>
                  </a:cubicBezTo>
                  <a:cubicBezTo>
                    <a:pt x="500" y="12251"/>
                    <a:pt x="616" y="14507"/>
                    <a:pt x="762" y="16442"/>
                  </a:cubicBezTo>
                  <a:moveTo>
                    <a:pt x="20905" y="21600"/>
                  </a:moveTo>
                  <a:cubicBezTo>
                    <a:pt x="616" y="21600"/>
                    <a:pt x="616" y="21600"/>
                    <a:pt x="616" y="21600"/>
                  </a:cubicBezTo>
                  <a:cubicBezTo>
                    <a:pt x="558" y="21600"/>
                    <a:pt x="471" y="21278"/>
                    <a:pt x="441" y="20633"/>
                  </a:cubicBezTo>
                  <a:cubicBezTo>
                    <a:pt x="354" y="19343"/>
                    <a:pt x="92" y="15152"/>
                    <a:pt x="33" y="12896"/>
                  </a:cubicBezTo>
                  <a:cubicBezTo>
                    <a:pt x="-25" y="10316"/>
                    <a:pt x="4" y="4191"/>
                    <a:pt x="33" y="2257"/>
                  </a:cubicBezTo>
                  <a:cubicBezTo>
                    <a:pt x="33" y="967"/>
                    <a:pt x="150" y="0"/>
                    <a:pt x="266" y="0"/>
                  </a:cubicBezTo>
                  <a:cubicBezTo>
                    <a:pt x="9390" y="0"/>
                    <a:pt x="9390" y="0"/>
                    <a:pt x="9390" y="0"/>
                  </a:cubicBezTo>
                  <a:cubicBezTo>
                    <a:pt x="9536" y="0"/>
                    <a:pt x="9624" y="1290"/>
                    <a:pt x="9624" y="2579"/>
                  </a:cubicBezTo>
                  <a:cubicBezTo>
                    <a:pt x="9624" y="5158"/>
                    <a:pt x="9624" y="5158"/>
                    <a:pt x="9624" y="5158"/>
                  </a:cubicBezTo>
                  <a:cubicBezTo>
                    <a:pt x="11926" y="5158"/>
                    <a:pt x="11926" y="5158"/>
                    <a:pt x="11926" y="5158"/>
                  </a:cubicBezTo>
                  <a:cubicBezTo>
                    <a:pt x="11926" y="2579"/>
                    <a:pt x="11926" y="2579"/>
                    <a:pt x="11926" y="2579"/>
                  </a:cubicBezTo>
                  <a:cubicBezTo>
                    <a:pt x="11926" y="1290"/>
                    <a:pt x="12014" y="0"/>
                    <a:pt x="12160" y="0"/>
                  </a:cubicBezTo>
                  <a:cubicBezTo>
                    <a:pt x="21284" y="0"/>
                    <a:pt x="21284" y="0"/>
                    <a:pt x="21284" y="0"/>
                  </a:cubicBezTo>
                  <a:cubicBezTo>
                    <a:pt x="21400" y="0"/>
                    <a:pt x="21517" y="967"/>
                    <a:pt x="21517" y="2257"/>
                  </a:cubicBezTo>
                  <a:cubicBezTo>
                    <a:pt x="21546" y="4191"/>
                    <a:pt x="21575" y="10316"/>
                    <a:pt x="21517" y="12896"/>
                  </a:cubicBezTo>
                  <a:cubicBezTo>
                    <a:pt x="21458" y="15152"/>
                    <a:pt x="21196" y="19343"/>
                    <a:pt x="21109" y="20633"/>
                  </a:cubicBezTo>
                  <a:cubicBezTo>
                    <a:pt x="21079" y="21278"/>
                    <a:pt x="20992" y="21600"/>
                    <a:pt x="20905"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51" name="Shape 356"/>
            <p:cNvSpPr/>
            <p:nvPr/>
          </p:nvSpPr>
          <p:spPr>
            <a:xfrm>
              <a:off x="64999" y="0"/>
              <a:ext cx="521151" cy="330329"/>
            </a:xfrm>
            <a:custGeom>
              <a:avLst/>
              <a:gdLst/>
              <a:ahLst/>
              <a:cxnLst>
                <a:cxn ang="0">
                  <a:pos x="wd2" y="hd2"/>
                </a:cxn>
                <a:cxn ang="5400000">
                  <a:pos x="wd2" y="hd2"/>
                </a:cxn>
                <a:cxn ang="10800000">
                  <a:pos x="wd2" y="hd2"/>
                </a:cxn>
                <a:cxn ang="16200000">
                  <a:pos x="wd2" y="hd2"/>
                </a:cxn>
              </a:cxnLst>
              <a:rect l="0" t="0" r="r" b="b"/>
              <a:pathLst>
                <a:path w="21600" h="21600" extrusionOk="0">
                  <a:moveTo>
                    <a:pt x="19950" y="20676"/>
                  </a:moveTo>
                  <a:cubicBezTo>
                    <a:pt x="20977" y="20676"/>
                    <a:pt x="20977" y="20676"/>
                    <a:pt x="20977" y="20676"/>
                  </a:cubicBezTo>
                  <a:cubicBezTo>
                    <a:pt x="20977" y="1964"/>
                    <a:pt x="20977" y="1964"/>
                    <a:pt x="20977" y="1964"/>
                  </a:cubicBezTo>
                  <a:cubicBezTo>
                    <a:pt x="20977" y="1386"/>
                    <a:pt x="20720" y="982"/>
                    <a:pt x="20353" y="982"/>
                  </a:cubicBezTo>
                  <a:cubicBezTo>
                    <a:pt x="1247" y="982"/>
                    <a:pt x="1247" y="982"/>
                    <a:pt x="1247" y="982"/>
                  </a:cubicBezTo>
                  <a:cubicBezTo>
                    <a:pt x="880" y="982"/>
                    <a:pt x="623" y="1386"/>
                    <a:pt x="623" y="1964"/>
                  </a:cubicBezTo>
                  <a:cubicBezTo>
                    <a:pt x="623" y="20676"/>
                    <a:pt x="623" y="20676"/>
                    <a:pt x="623" y="20676"/>
                  </a:cubicBezTo>
                  <a:cubicBezTo>
                    <a:pt x="1650" y="20676"/>
                    <a:pt x="1650" y="20676"/>
                    <a:pt x="1650" y="20676"/>
                  </a:cubicBezTo>
                  <a:cubicBezTo>
                    <a:pt x="1650" y="3061"/>
                    <a:pt x="1650" y="3061"/>
                    <a:pt x="1650" y="3061"/>
                  </a:cubicBezTo>
                  <a:cubicBezTo>
                    <a:pt x="1650" y="2772"/>
                    <a:pt x="1760" y="2599"/>
                    <a:pt x="1944" y="2599"/>
                  </a:cubicBezTo>
                  <a:cubicBezTo>
                    <a:pt x="19656" y="2599"/>
                    <a:pt x="19656" y="2599"/>
                    <a:pt x="19656" y="2599"/>
                  </a:cubicBezTo>
                  <a:cubicBezTo>
                    <a:pt x="19840" y="2599"/>
                    <a:pt x="19950" y="2772"/>
                    <a:pt x="19950" y="3061"/>
                  </a:cubicBezTo>
                  <a:lnTo>
                    <a:pt x="19950" y="20676"/>
                  </a:lnTo>
                  <a:close/>
                  <a:moveTo>
                    <a:pt x="21270" y="21600"/>
                  </a:moveTo>
                  <a:cubicBezTo>
                    <a:pt x="19656" y="21600"/>
                    <a:pt x="19656" y="21600"/>
                    <a:pt x="19656" y="21600"/>
                  </a:cubicBezTo>
                  <a:cubicBezTo>
                    <a:pt x="19510" y="21600"/>
                    <a:pt x="19363" y="21427"/>
                    <a:pt x="19363" y="21138"/>
                  </a:cubicBezTo>
                  <a:cubicBezTo>
                    <a:pt x="19363" y="3523"/>
                    <a:pt x="19363" y="3523"/>
                    <a:pt x="19363" y="3523"/>
                  </a:cubicBezTo>
                  <a:cubicBezTo>
                    <a:pt x="2237" y="3523"/>
                    <a:pt x="2237" y="3523"/>
                    <a:pt x="2237" y="3523"/>
                  </a:cubicBezTo>
                  <a:cubicBezTo>
                    <a:pt x="2237" y="21138"/>
                    <a:pt x="2237" y="21138"/>
                    <a:pt x="2237" y="21138"/>
                  </a:cubicBezTo>
                  <a:cubicBezTo>
                    <a:pt x="2237" y="21427"/>
                    <a:pt x="2090" y="21600"/>
                    <a:pt x="1944" y="21600"/>
                  </a:cubicBezTo>
                  <a:cubicBezTo>
                    <a:pt x="293" y="21600"/>
                    <a:pt x="293" y="21600"/>
                    <a:pt x="293" y="21600"/>
                  </a:cubicBezTo>
                  <a:cubicBezTo>
                    <a:pt x="147" y="21600"/>
                    <a:pt x="0" y="21427"/>
                    <a:pt x="0" y="21138"/>
                  </a:cubicBezTo>
                  <a:cubicBezTo>
                    <a:pt x="0" y="1964"/>
                    <a:pt x="0" y="1964"/>
                    <a:pt x="0" y="1964"/>
                  </a:cubicBezTo>
                  <a:cubicBezTo>
                    <a:pt x="0" y="866"/>
                    <a:pt x="550" y="0"/>
                    <a:pt x="1247" y="0"/>
                  </a:cubicBezTo>
                  <a:cubicBezTo>
                    <a:pt x="20353" y="0"/>
                    <a:pt x="20353" y="0"/>
                    <a:pt x="20353" y="0"/>
                  </a:cubicBezTo>
                  <a:cubicBezTo>
                    <a:pt x="21050" y="0"/>
                    <a:pt x="21600" y="866"/>
                    <a:pt x="21600" y="1964"/>
                  </a:cubicBezTo>
                  <a:cubicBezTo>
                    <a:pt x="21600" y="21138"/>
                    <a:pt x="21600" y="21138"/>
                    <a:pt x="21600" y="21138"/>
                  </a:cubicBezTo>
                  <a:cubicBezTo>
                    <a:pt x="21600" y="21427"/>
                    <a:pt x="21453" y="21600"/>
                    <a:pt x="21270"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grpSp>
      <p:sp>
        <p:nvSpPr>
          <p:cNvPr id="553"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hank you slide ">
    <p:bg>
      <p:bgPr>
        <a:gradFill flip="none" rotWithShape="1">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60" name="Shape 358" descr="Shape 358"/>
          <p:cNvPicPr>
            <a:picLocks noChangeAspect="1"/>
          </p:cNvPicPr>
          <p:nvPr/>
        </p:nvPicPr>
        <p:blipFill>
          <a:blip r:embed="rId2"/>
          <a:stretch>
            <a:fillRect/>
          </a:stretch>
        </p:blipFill>
        <p:spPr>
          <a:xfrm>
            <a:off x="0" y="5488"/>
            <a:ext cx="12192000" cy="6858001"/>
          </a:xfrm>
          <a:prstGeom prst="rect">
            <a:avLst/>
          </a:prstGeom>
          <a:ln w="12700">
            <a:miter lim="400000"/>
          </a:ln>
        </p:spPr>
      </p:pic>
      <p:sp>
        <p:nvSpPr>
          <p:cNvPr id="561" name="Shape 359"/>
          <p:cNvSpPr/>
          <p:nvPr/>
        </p:nvSpPr>
        <p:spPr>
          <a:xfrm rot="659295" flipH="1">
            <a:off x="1980069" y="4171501"/>
            <a:ext cx="10007571" cy="3681934"/>
          </a:xfrm>
          <a:custGeom>
            <a:avLst/>
            <a:gdLst/>
            <a:ahLst/>
            <a:cxnLst>
              <a:cxn ang="0">
                <a:pos x="wd2" y="hd2"/>
              </a:cxn>
              <a:cxn ang="5400000">
                <a:pos x="wd2" y="hd2"/>
              </a:cxn>
              <a:cxn ang="10800000">
                <a:pos x="wd2" y="hd2"/>
              </a:cxn>
              <a:cxn ang="16200000">
                <a:pos x="wd2" y="hd2"/>
              </a:cxn>
            </a:cxnLst>
            <a:rect l="0" t="0" r="r" b="b"/>
            <a:pathLst>
              <a:path w="21600" h="21600" extrusionOk="0">
                <a:moveTo>
                  <a:pt x="126" y="0"/>
                </a:moveTo>
                <a:lnTo>
                  <a:pt x="0" y="1762"/>
                </a:lnTo>
                <a:lnTo>
                  <a:pt x="2124" y="3064"/>
                </a:lnTo>
                <a:lnTo>
                  <a:pt x="5270" y="5093"/>
                </a:lnTo>
                <a:lnTo>
                  <a:pt x="8405" y="7231"/>
                </a:lnTo>
                <a:cubicBezTo>
                  <a:pt x="8930" y="7590"/>
                  <a:pt x="9442" y="7962"/>
                  <a:pt x="9951" y="8358"/>
                </a:cubicBezTo>
                <a:cubicBezTo>
                  <a:pt x="10463" y="8750"/>
                  <a:pt x="10968" y="9172"/>
                  <a:pt x="11467" y="9626"/>
                </a:cubicBezTo>
                <a:cubicBezTo>
                  <a:pt x="12464" y="10526"/>
                  <a:pt x="13441" y="11545"/>
                  <a:pt x="14363" y="12726"/>
                </a:cubicBezTo>
                <a:cubicBezTo>
                  <a:pt x="15286" y="13899"/>
                  <a:pt x="16160" y="15251"/>
                  <a:pt x="16910" y="16800"/>
                </a:cubicBezTo>
                <a:cubicBezTo>
                  <a:pt x="17283" y="17573"/>
                  <a:pt x="17620" y="18410"/>
                  <a:pt x="17911" y="19274"/>
                </a:cubicBezTo>
                <a:lnTo>
                  <a:pt x="18043" y="19723"/>
                </a:lnTo>
                <a:lnTo>
                  <a:pt x="21600" y="21600"/>
                </a:lnTo>
                <a:lnTo>
                  <a:pt x="21345" y="20283"/>
                </a:lnTo>
                <a:cubicBezTo>
                  <a:pt x="21223" y="19735"/>
                  <a:pt x="21089" y="19212"/>
                  <a:pt x="20945" y="18716"/>
                </a:cubicBezTo>
                <a:cubicBezTo>
                  <a:pt x="20167" y="16067"/>
                  <a:pt x="19190" y="14151"/>
                  <a:pt x="18184" y="12647"/>
                </a:cubicBezTo>
                <a:cubicBezTo>
                  <a:pt x="17179" y="11130"/>
                  <a:pt x="16132" y="9984"/>
                  <a:pt x="15081" y="8992"/>
                </a:cubicBezTo>
                <a:cubicBezTo>
                  <a:pt x="14028" y="8010"/>
                  <a:pt x="12963" y="7203"/>
                  <a:pt x="11896" y="6488"/>
                </a:cubicBezTo>
                <a:cubicBezTo>
                  <a:pt x="11361" y="6138"/>
                  <a:pt x="10825" y="5808"/>
                  <a:pt x="10292" y="5494"/>
                </a:cubicBezTo>
                <a:cubicBezTo>
                  <a:pt x="9755" y="5181"/>
                  <a:pt x="9215" y="4904"/>
                  <a:pt x="8688" y="4616"/>
                </a:cubicBezTo>
                <a:lnTo>
                  <a:pt x="5499" y="2923"/>
                </a:lnTo>
                <a:lnTo>
                  <a:pt x="2316" y="1205"/>
                </a:lnTo>
                <a:close/>
              </a:path>
            </a:pathLst>
          </a:custGeom>
          <a:solidFill>
            <a:srgbClr val="AB9D68"/>
          </a:solidFill>
          <a:ln w="12700">
            <a:miter lim="400000"/>
          </a:ln>
        </p:spPr>
        <p:txBody>
          <a:bodyPr lIns="0" tIns="0" rIns="0" bIns="0" anchor="ctr"/>
          <a:lstStyle/>
          <a:p>
            <a:pPr>
              <a:defRPr sz="1500"/>
            </a:pPr>
            <a:endParaRPr/>
          </a:p>
        </p:txBody>
      </p:sp>
      <p:pic>
        <p:nvPicPr>
          <p:cNvPr id="562" name="Shape 360" descr="Shape 360"/>
          <p:cNvPicPr>
            <a:picLocks noChangeAspect="1"/>
          </p:cNvPicPr>
          <p:nvPr/>
        </p:nvPicPr>
        <p:blipFill>
          <a:blip r:embed="rId3"/>
          <a:srcRect r="24499" b="12082"/>
          <a:stretch>
            <a:fillRect/>
          </a:stretch>
        </p:blipFill>
        <p:spPr>
          <a:xfrm flipH="1">
            <a:off x="496299" y="5395693"/>
            <a:ext cx="565645" cy="1462307"/>
          </a:xfrm>
          <a:prstGeom prst="rect">
            <a:avLst/>
          </a:prstGeom>
          <a:ln w="12700">
            <a:miter lim="400000"/>
          </a:ln>
        </p:spPr>
      </p:pic>
      <p:grpSp>
        <p:nvGrpSpPr>
          <p:cNvPr id="565" name="Shape 361"/>
          <p:cNvGrpSpPr/>
          <p:nvPr/>
        </p:nvGrpSpPr>
        <p:grpSpPr>
          <a:xfrm>
            <a:off x="8011069" y="3827228"/>
            <a:ext cx="1138541" cy="1700084"/>
            <a:chOff x="0" y="0"/>
            <a:chExt cx="1138540" cy="1700083"/>
          </a:xfrm>
        </p:grpSpPr>
        <p:pic>
          <p:nvPicPr>
            <p:cNvPr id="563" name="Shape 362" descr="Shape 362"/>
            <p:cNvPicPr>
              <a:picLocks noChangeAspect="1"/>
            </p:cNvPicPr>
            <p:nvPr/>
          </p:nvPicPr>
          <p:blipFill>
            <a:blip r:embed="rId4"/>
            <a:stretch>
              <a:fillRect/>
            </a:stretch>
          </p:blipFill>
          <p:spPr>
            <a:xfrm flipH="1">
              <a:off x="0" y="0"/>
              <a:ext cx="1138539" cy="1574279"/>
            </a:xfrm>
            <a:prstGeom prst="rect">
              <a:avLst/>
            </a:prstGeom>
            <a:ln w="12700" cap="flat">
              <a:noFill/>
              <a:miter lim="400000"/>
            </a:ln>
            <a:effectLst/>
          </p:spPr>
        </p:pic>
        <p:pic>
          <p:nvPicPr>
            <p:cNvPr id="564" name="Shape 363" descr="Shape 363"/>
            <p:cNvPicPr>
              <a:picLocks noChangeAspect="1"/>
            </p:cNvPicPr>
            <p:nvPr/>
          </p:nvPicPr>
          <p:blipFill>
            <a:blip r:embed="rId5">
              <a:alphaModFix amt="25000"/>
            </a:blip>
            <a:stretch>
              <a:fillRect/>
            </a:stretch>
          </p:blipFill>
          <p:spPr>
            <a:xfrm>
              <a:off x="287748" y="1357573"/>
              <a:ext cx="850793" cy="342511"/>
            </a:xfrm>
            <a:prstGeom prst="rect">
              <a:avLst/>
            </a:prstGeom>
            <a:ln w="12700" cap="flat">
              <a:noFill/>
              <a:miter lim="400000"/>
            </a:ln>
            <a:effectLst/>
          </p:spPr>
        </p:pic>
      </p:grpSp>
      <p:grpSp>
        <p:nvGrpSpPr>
          <p:cNvPr id="568" name="Shape 364"/>
          <p:cNvGrpSpPr/>
          <p:nvPr/>
        </p:nvGrpSpPr>
        <p:grpSpPr>
          <a:xfrm>
            <a:off x="6475164" y="3424711"/>
            <a:ext cx="1512434" cy="2062157"/>
            <a:chOff x="0" y="0"/>
            <a:chExt cx="1512432" cy="2062155"/>
          </a:xfrm>
        </p:grpSpPr>
        <p:pic>
          <p:nvPicPr>
            <p:cNvPr id="566" name="Shape 365" descr="Shape 365"/>
            <p:cNvPicPr>
              <a:picLocks noChangeAspect="1"/>
            </p:cNvPicPr>
            <p:nvPr/>
          </p:nvPicPr>
          <p:blipFill>
            <a:blip r:embed="rId5">
              <a:alphaModFix amt="25000"/>
            </a:blip>
            <a:stretch>
              <a:fillRect/>
            </a:stretch>
          </p:blipFill>
          <p:spPr>
            <a:xfrm>
              <a:off x="0" y="1786692"/>
              <a:ext cx="1512433" cy="275464"/>
            </a:xfrm>
            <a:prstGeom prst="rect">
              <a:avLst/>
            </a:prstGeom>
            <a:ln w="12700" cap="flat">
              <a:noFill/>
              <a:miter lim="400000"/>
            </a:ln>
            <a:effectLst/>
          </p:spPr>
        </p:pic>
        <p:pic>
          <p:nvPicPr>
            <p:cNvPr id="567" name="Shape 366" descr="Shape 366"/>
            <p:cNvPicPr>
              <a:picLocks noChangeAspect="1"/>
            </p:cNvPicPr>
            <p:nvPr/>
          </p:nvPicPr>
          <p:blipFill>
            <a:blip r:embed="rId6"/>
            <a:stretch>
              <a:fillRect/>
            </a:stretch>
          </p:blipFill>
          <p:spPr>
            <a:xfrm>
              <a:off x="65358" y="0"/>
              <a:ext cx="1402312" cy="1969196"/>
            </a:xfrm>
            <a:prstGeom prst="rect">
              <a:avLst/>
            </a:prstGeom>
            <a:ln w="12700" cap="flat">
              <a:noFill/>
              <a:miter lim="400000"/>
            </a:ln>
            <a:effectLst/>
          </p:spPr>
        </p:pic>
      </p:grpSp>
      <p:grpSp>
        <p:nvGrpSpPr>
          <p:cNvPr id="572" name="Shape 367"/>
          <p:cNvGrpSpPr/>
          <p:nvPr/>
        </p:nvGrpSpPr>
        <p:grpSpPr>
          <a:xfrm>
            <a:off x="4643913" y="3428041"/>
            <a:ext cx="2075588" cy="2391018"/>
            <a:chOff x="0" y="0"/>
            <a:chExt cx="2075587" cy="2391017"/>
          </a:xfrm>
        </p:grpSpPr>
        <p:pic>
          <p:nvPicPr>
            <p:cNvPr id="569" name="Shape 368" descr="Shape 368"/>
            <p:cNvPicPr>
              <a:picLocks noChangeAspect="1"/>
            </p:cNvPicPr>
            <p:nvPr/>
          </p:nvPicPr>
          <p:blipFill>
            <a:blip r:embed="rId5">
              <a:alphaModFix amt="36000"/>
            </a:blip>
            <a:stretch>
              <a:fillRect/>
            </a:stretch>
          </p:blipFill>
          <p:spPr>
            <a:xfrm>
              <a:off x="0" y="1970791"/>
              <a:ext cx="1043492" cy="377459"/>
            </a:xfrm>
            <a:prstGeom prst="rect">
              <a:avLst/>
            </a:prstGeom>
            <a:ln w="12700" cap="flat">
              <a:noFill/>
              <a:miter lim="400000"/>
            </a:ln>
            <a:effectLst/>
          </p:spPr>
        </p:pic>
        <p:pic>
          <p:nvPicPr>
            <p:cNvPr id="570" name="Shape 369" descr="Shape 369"/>
            <p:cNvPicPr>
              <a:picLocks noChangeAspect="1"/>
            </p:cNvPicPr>
            <p:nvPr/>
          </p:nvPicPr>
          <p:blipFill>
            <a:blip r:embed="rId7"/>
            <a:stretch>
              <a:fillRect/>
            </a:stretch>
          </p:blipFill>
          <p:spPr>
            <a:xfrm>
              <a:off x="210491" y="-1"/>
              <a:ext cx="1637445" cy="2202290"/>
            </a:xfrm>
            <a:prstGeom prst="rect">
              <a:avLst/>
            </a:prstGeom>
            <a:ln w="12700" cap="flat">
              <a:noFill/>
              <a:miter lim="400000"/>
            </a:ln>
            <a:effectLst/>
          </p:spPr>
        </p:pic>
        <p:pic>
          <p:nvPicPr>
            <p:cNvPr id="571" name="Shape 370" descr="Shape 370"/>
            <p:cNvPicPr>
              <a:picLocks noChangeAspect="1"/>
            </p:cNvPicPr>
            <p:nvPr/>
          </p:nvPicPr>
          <p:blipFill>
            <a:blip r:embed="rId5">
              <a:alphaModFix amt="15000"/>
            </a:blip>
            <a:stretch>
              <a:fillRect/>
            </a:stretch>
          </p:blipFill>
          <p:spPr>
            <a:xfrm>
              <a:off x="1032095" y="2013559"/>
              <a:ext cx="1043493" cy="377459"/>
            </a:xfrm>
            <a:prstGeom prst="rect">
              <a:avLst/>
            </a:prstGeom>
            <a:ln w="12700" cap="flat">
              <a:noFill/>
              <a:miter lim="400000"/>
            </a:ln>
            <a:effectLst/>
          </p:spPr>
        </p:pic>
      </p:grpSp>
      <p:grpSp>
        <p:nvGrpSpPr>
          <p:cNvPr id="575" name="Shape 371"/>
          <p:cNvGrpSpPr/>
          <p:nvPr/>
        </p:nvGrpSpPr>
        <p:grpSpPr>
          <a:xfrm>
            <a:off x="3201205" y="3690363"/>
            <a:ext cx="1575325" cy="2604996"/>
            <a:chOff x="0" y="0"/>
            <a:chExt cx="1575324" cy="2604995"/>
          </a:xfrm>
        </p:grpSpPr>
        <p:pic>
          <p:nvPicPr>
            <p:cNvPr id="573" name="Shape 372" descr="Shape 372"/>
            <p:cNvPicPr>
              <a:picLocks noChangeAspect="1"/>
            </p:cNvPicPr>
            <p:nvPr/>
          </p:nvPicPr>
          <p:blipFill>
            <a:blip r:embed="rId8"/>
            <a:stretch>
              <a:fillRect/>
            </a:stretch>
          </p:blipFill>
          <p:spPr>
            <a:xfrm>
              <a:off x="16240" y="-1"/>
              <a:ext cx="1559085" cy="2476416"/>
            </a:xfrm>
            <a:prstGeom prst="rect">
              <a:avLst/>
            </a:prstGeom>
            <a:ln w="12700" cap="flat">
              <a:noFill/>
              <a:miter lim="400000"/>
            </a:ln>
            <a:effectLst/>
          </p:spPr>
        </p:pic>
        <p:pic>
          <p:nvPicPr>
            <p:cNvPr id="574" name="Shape 373" descr="Shape 373"/>
            <p:cNvPicPr>
              <a:picLocks noChangeAspect="1"/>
            </p:cNvPicPr>
            <p:nvPr/>
          </p:nvPicPr>
          <p:blipFill>
            <a:blip r:embed="rId5">
              <a:alphaModFix amt="36000"/>
            </a:blip>
            <a:stretch>
              <a:fillRect/>
            </a:stretch>
          </p:blipFill>
          <p:spPr>
            <a:xfrm>
              <a:off x="-1" y="2190092"/>
              <a:ext cx="1387883" cy="414904"/>
            </a:xfrm>
            <a:prstGeom prst="rect">
              <a:avLst/>
            </a:prstGeom>
            <a:ln w="12700" cap="flat">
              <a:noFill/>
              <a:miter lim="400000"/>
            </a:ln>
            <a:effectLst/>
          </p:spPr>
        </p:pic>
      </p:grpSp>
      <p:pic>
        <p:nvPicPr>
          <p:cNvPr id="576" name="Shape 374" descr="Shape 374"/>
          <p:cNvPicPr>
            <a:picLocks noChangeAspect="1"/>
          </p:cNvPicPr>
          <p:nvPr/>
        </p:nvPicPr>
        <p:blipFill>
          <a:blip r:embed="rId9"/>
          <a:srcRect l="22538"/>
          <a:stretch>
            <a:fillRect/>
          </a:stretch>
        </p:blipFill>
        <p:spPr>
          <a:xfrm flipH="1">
            <a:off x="11303643" y="0"/>
            <a:ext cx="885182" cy="5142270"/>
          </a:xfrm>
          <a:prstGeom prst="rect">
            <a:avLst/>
          </a:prstGeom>
          <a:ln w="12700">
            <a:miter lim="400000"/>
          </a:ln>
        </p:spPr>
      </p:pic>
      <p:pic>
        <p:nvPicPr>
          <p:cNvPr id="577" name="Shape 375" descr="Shape 375"/>
          <p:cNvPicPr>
            <a:picLocks noChangeAspect="1"/>
          </p:cNvPicPr>
          <p:nvPr/>
        </p:nvPicPr>
        <p:blipFill>
          <a:blip r:embed="rId10"/>
          <a:stretch>
            <a:fillRect/>
          </a:stretch>
        </p:blipFill>
        <p:spPr>
          <a:xfrm>
            <a:off x="1379390" y="4148964"/>
            <a:ext cx="1316460" cy="2182636"/>
          </a:xfrm>
          <a:prstGeom prst="rect">
            <a:avLst/>
          </a:prstGeom>
          <a:ln w="12700">
            <a:miter lim="400000"/>
          </a:ln>
        </p:spPr>
      </p:pic>
      <p:pic>
        <p:nvPicPr>
          <p:cNvPr id="578" name="Shape 376" descr="Shape 376"/>
          <p:cNvPicPr>
            <a:picLocks noChangeAspect="1"/>
          </p:cNvPicPr>
          <p:nvPr/>
        </p:nvPicPr>
        <p:blipFill>
          <a:blip r:embed="rId11"/>
          <a:srcRect b="22775"/>
          <a:stretch>
            <a:fillRect/>
          </a:stretch>
        </p:blipFill>
        <p:spPr>
          <a:xfrm>
            <a:off x="1221287" y="6040650"/>
            <a:ext cx="1061391" cy="290951"/>
          </a:xfrm>
          <a:prstGeom prst="rect">
            <a:avLst/>
          </a:prstGeom>
          <a:ln w="12700">
            <a:miter lim="400000"/>
          </a:ln>
        </p:spPr>
      </p:pic>
      <p:pic>
        <p:nvPicPr>
          <p:cNvPr id="579" name="Shape 377" descr="Shape 377"/>
          <p:cNvPicPr>
            <a:picLocks noChangeAspect="1"/>
          </p:cNvPicPr>
          <p:nvPr/>
        </p:nvPicPr>
        <p:blipFill>
          <a:blip r:embed="rId3"/>
          <a:srcRect r="24499" b="12081"/>
          <a:stretch>
            <a:fillRect/>
          </a:stretch>
        </p:blipFill>
        <p:spPr>
          <a:xfrm flipH="1">
            <a:off x="0" y="4983758"/>
            <a:ext cx="724989" cy="1874242"/>
          </a:xfrm>
          <a:prstGeom prst="rect">
            <a:avLst/>
          </a:prstGeom>
          <a:ln w="12700">
            <a:miter lim="400000"/>
          </a:ln>
        </p:spPr>
      </p:pic>
      <p:pic>
        <p:nvPicPr>
          <p:cNvPr id="580" name="Shape 378" descr="Shape 378"/>
          <p:cNvPicPr>
            <a:picLocks noChangeAspect="1"/>
          </p:cNvPicPr>
          <p:nvPr/>
        </p:nvPicPr>
        <p:blipFill>
          <a:blip r:embed="rId11"/>
          <a:srcRect r="22368" b="48061"/>
          <a:stretch>
            <a:fillRect/>
          </a:stretch>
        </p:blipFill>
        <p:spPr>
          <a:xfrm>
            <a:off x="10836847" y="4714107"/>
            <a:ext cx="823980" cy="195685"/>
          </a:xfrm>
          <a:prstGeom prst="rect">
            <a:avLst/>
          </a:prstGeom>
          <a:ln w="12700">
            <a:miter lim="400000"/>
          </a:ln>
        </p:spPr>
      </p:pic>
      <p:pic>
        <p:nvPicPr>
          <p:cNvPr id="581" name="Shape 379" descr="Shape 379"/>
          <p:cNvPicPr>
            <a:picLocks noChangeAspect="1"/>
          </p:cNvPicPr>
          <p:nvPr/>
        </p:nvPicPr>
        <p:blipFill>
          <a:blip r:embed="rId12"/>
          <a:srcRect t="20053" b="20051"/>
          <a:stretch>
            <a:fillRect/>
          </a:stretch>
        </p:blipFill>
        <p:spPr>
          <a:xfrm>
            <a:off x="2765249" y="398692"/>
            <a:ext cx="6658327" cy="1683823"/>
          </a:xfrm>
          <a:prstGeom prst="rect">
            <a:avLst/>
          </a:prstGeom>
          <a:ln w="12700">
            <a:miter lim="400000"/>
          </a:ln>
        </p:spPr>
      </p:pic>
      <p:sp>
        <p:nvSpPr>
          <p:cNvPr id="582"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hank You_slide 2">
    <p:bg>
      <p:bgPr>
        <a:gradFill flip="none" rotWithShape="1">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89" name="Shape 381" descr="Shape 381"/>
          <p:cNvPicPr>
            <a:picLocks noChangeAspect="1"/>
          </p:cNvPicPr>
          <p:nvPr/>
        </p:nvPicPr>
        <p:blipFill>
          <a:blip r:embed="rId2"/>
          <a:stretch>
            <a:fillRect/>
          </a:stretch>
        </p:blipFill>
        <p:spPr>
          <a:xfrm>
            <a:off x="0" y="1840"/>
            <a:ext cx="12202194" cy="6863734"/>
          </a:xfrm>
          <a:prstGeom prst="rect">
            <a:avLst/>
          </a:prstGeom>
          <a:ln w="12700">
            <a:miter lim="400000"/>
          </a:ln>
        </p:spPr>
      </p:pic>
      <p:grpSp>
        <p:nvGrpSpPr>
          <p:cNvPr id="593" name="Shape 382"/>
          <p:cNvGrpSpPr/>
          <p:nvPr/>
        </p:nvGrpSpPr>
        <p:grpSpPr>
          <a:xfrm>
            <a:off x="9800647" y="729859"/>
            <a:ext cx="1314136" cy="628295"/>
            <a:chOff x="0" y="0"/>
            <a:chExt cx="1314135" cy="628293"/>
          </a:xfrm>
        </p:grpSpPr>
        <p:sp>
          <p:nvSpPr>
            <p:cNvPr id="590" name="Shape 383"/>
            <p:cNvSpPr/>
            <p:nvPr/>
          </p:nvSpPr>
          <p:spPr>
            <a:xfrm flipH="1">
              <a:off x="450661" y="401596"/>
              <a:ext cx="234479" cy="162264"/>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591" name="Shape 384"/>
            <p:cNvSpPr/>
            <p:nvPr/>
          </p:nvSpPr>
          <p:spPr>
            <a:xfrm flipH="1">
              <a:off x="-1" y="449979"/>
              <a:ext cx="278705" cy="178315"/>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592" name="Shape 385"/>
            <p:cNvSpPr/>
            <p:nvPr/>
          </p:nvSpPr>
          <p:spPr>
            <a:xfrm flipH="1">
              <a:off x="1057020" y="-1"/>
              <a:ext cx="257116" cy="241525"/>
            </a:xfrm>
            <a:custGeom>
              <a:avLst/>
              <a:gdLst/>
              <a:ahLst/>
              <a:cxnLst>
                <a:cxn ang="0">
                  <a:pos x="wd2" y="hd2"/>
                </a:cxn>
                <a:cxn ang="5400000">
                  <a:pos x="wd2" y="hd2"/>
                </a:cxn>
                <a:cxn ang="10800000">
                  <a:pos x="wd2" y="hd2"/>
                </a:cxn>
                <a:cxn ang="16200000">
                  <a:pos x="wd2" y="hd2"/>
                </a:cxn>
              </a:cxnLst>
              <a:rect l="0" t="0" r="r" b="b"/>
              <a:pathLst>
                <a:path w="20764" h="21314" extrusionOk="0">
                  <a:moveTo>
                    <a:pt x="7748" y="13863"/>
                  </a:moveTo>
                  <a:cubicBezTo>
                    <a:pt x="7581" y="13892"/>
                    <a:pt x="7081" y="14160"/>
                    <a:pt x="6912" y="14058"/>
                  </a:cubicBezTo>
                  <a:cubicBezTo>
                    <a:pt x="6744" y="13955"/>
                    <a:pt x="6574" y="13774"/>
                    <a:pt x="6381" y="13698"/>
                  </a:cubicBezTo>
                  <a:cubicBezTo>
                    <a:pt x="6189" y="13622"/>
                    <a:pt x="5821" y="12815"/>
                    <a:pt x="4526" y="12754"/>
                  </a:cubicBezTo>
                  <a:cubicBezTo>
                    <a:pt x="3233" y="12692"/>
                    <a:pt x="2634" y="12752"/>
                    <a:pt x="2164" y="13595"/>
                  </a:cubicBezTo>
                  <a:cubicBezTo>
                    <a:pt x="1694" y="14439"/>
                    <a:pt x="1193" y="14576"/>
                    <a:pt x="716" y="14766"/>
                  </a:cubicBezTo>
                  <a:cubicBezTo>
                    <a:pt x="239" y="14955"/>
                    <a:pt x="-763" y="15335"/>
                    <a:pt x="1010" y="15364"/>
                  </a:cubicBezTo>
                  <a:cubicBezTo>
                    <a:pt x="2783" y="15394"/>
                    <a:pt x="2855" y="15419"/>
                    <a:pt x="3095" y="15442"/>
                  </a:cubicBezTo>
                  <a:cubicBezTo>
                    <a:pt x="3335" y="15465"/>
                    <a:pt x="3911" y="15588"/>
                    <a:pt x="4150" y="15637"/>
                  </a:cubicBezTo>
                  <a:cubicBezTo>
                    <a:pt x="4391" y="15687"/>
                    <a:pt x="4848" y="15864"/>
                    <a:pt x="5161" y="15991"/>
                  </a:cubicBezTo>
                  <a:cubicBezTo>
                    <a:pt x="5474" y="16118"/>
                    <a:pt x="5665" y="16089"/>
                    <a:pt x="5858" y="16191"/>
                  </a:cubicBezTo>
                  <a:cubicBezTo>
                    <a:pt x="6050" y="16293"/>
                    <a:pt x="6412" y="16472"/>
                    <a:pt x="6822" y="16780"/>
                  </a:cubicBezTo>
                  <a:cubicBezTo>
                    <a:pt x="7233" y="17089"/>
                    <a:pt x="7570" y="17268"/>
                    <a:pt x="7907" y="17421"/>
                  </a:cubicBezTo>
                  <a:cubicBezTo>
                    <a:pt x="8244" y="17574"/>
                    <a:pt x="8678" y="17777"/>
                    <a:pt x="9015" y="17982"/>
                  </a:cubicBezTo>
                  <a:cubicBezTo>
                    <a:pt x="9353" y="18187"/>
                    <a:pt x="10268" y="18620"/>
                    <a:pt x="10700" y="18745"/>
                  </a:cubicBezTo>
                  <a:cubicBezTo>
                    <a:pt x="11133" y="18871"/>
                    <a:pt x="12359" y="19274"/>
                    <a:pt x="12767" y="19347"/>
                  </a:cubicBezTo>
                  <a:cubicBezTo>
                    <a:pt x="13175" y="19420"/>
                    <a:pt x="14133" y="19407"/>
                    <a:pt x="14420" y="19404"/>
                  </a:cubicBezTo>
                  <a:cubicBezTo>
                    <a:pt x="14707" y="19400"/>
                    <a:pt x="15905" y="19359"/>
                    <a:pt x="15905" y="19359"/>
                  </a:cubicBezTo>
                  <a:cubicBezTo>
                    <a:pt x="15905" y="19359"/>
                    <a:pt x="16104" y="20010"/>
                    <a:pt x="16679" y="20029"/>
                  </a:cubicBezTo>
                  <a:cubicBezTo>
                    <a:pt x="17254" y="20047"/>
                    <a:pt x="18504" y="20424"/>
                    <a:pt x="18960" y="20549"/>
                  </a:cubicBezTo>
                  <a:cubicBezTo>
                    <a:pt x="19416" y="20674"/>
                    <a:pt x="19585" y="20724"/>
                    <a:pt x="19801" y="20799"/>
                  </a:cubicBezTo>
                  <a:cubicBezTo>
                    <a:pt x="20018" y="20875"/>
                    <a:pt x="19921" y="20798"/>
                    <a:pt x="20210" y="20977"/>
                  </a:cubicBezTo>
                  <a:cubicBezTo>
                    <a:pt x="20499" y="21157"/>
                    <a:pt x="20597" y="21286"/>
                    <a:pt x="20717" y="21311"/>
                  </a:cubicBezTo>
                  <a:cubicBezTo>
                    <a:pt x="20837" y="21336"/>
                    <a:pt x="20692" y="21207"/>
                    <a:pt x="20642" y="20998"/>
                  </a:cubicBezTo>
                  <a:cubicBezTo>
                    <a:pt x="20592" y="20789"/>
                    <a:pt x="20543" y="20712"/>
                    <a:pt x="20421" y="20530"/>
                  </a:cubicBezTo>
                  <a:cubicBezTo>
                    <a:pt x="20299" y="20348"/>
                    <a:pt x="20081" y="20168"/>
                    <a:pt x="20249" y="20192"/>
                  </a:cubicBezTo>
                  <a:cubicBezTo>
                    <a:pt x="20417" y="20215"/>
                    <a:pt x="20610" y="20292"/>
                    <a:pt x="20368" y="20059"/>
                  </a:cubicBezTo>
                  <a:cubicBezTo>
                    <a:pt x="20126" y="19827"/>
                    <a:pt x="19981" y="19776"/>
                    <a:pt x="19860" y="19647"/>
                  </a:cubicBezTo>
                  <a:cubicBezTo>
                    <a:pt x="19739" y="19518"/>
                    <a:pt x="20004" y="19645"/>
                    <a:pt x="19954" y="19514"/>
                  </a:cubicBezTo>
                  <a:cubicBezTo>
                    <a:pt x="19905" y="19385"/>
                    <a:pt x="19616" y="19258"/>
                    <a:pt x="19495" y="19128"/>
                  </a:cubicBezTo>
                  <a:cubicBezTo>
                    <a:pt x="19374" y="19000"/>
                    <a:pt x="19254" y="18922"/>
                    <a:pt x="19254" y="18922"/>
                  </a:cubicBezTo>
                  <a:cubicBezTo>
                    <a:pt x="19254" y="18922"/>
                    <a:pt x="19854" y="19019"/>
                    <a:pt x="19973" y="19017"/>
                  </a:cubicBezTo>
                  <a:cubicBezTo>
                    <a:pt x="20093" y="19015"/>
                    <a:pt x="19876" y="18888"/>
                    <a:pt x="19611" y="18708"/>
                  </a:cubicBezTo>
                  <a:cubicBezTo>
                    <a:pt x="19345" y="18528"/>
                    <a:pt x="19152" y="18400"/>
                    <a:pt x="18983" y="18297"/>
                  </a:cubicBezTo>
                  <a:cubicBezTo>
                    <a:pt x="18814" y="18195"/>
                    <a:pt x="18453" y="18016"/>
                    <a:pt x="18453" y="18016"/>
                  </a:cubicBezTo>
                  <a:lnTo>
                    <a:pt x="18236" y="17836"/>
                  </a:lnTo>
                  <a:cubicBezTo>
                    <a:pt x="18236" y="17836"/>
                    <a:pt x="19430" y="17559"/>
                    <a:pt x="18040" y="17446"/>
                  </a:cubicBezTo>
                  <a:cubicBezTo>
                    <a:pt x="17530" y="16824"/>
                    <a:pt x="17385" y="16774"/>
                    <a:pt x="17048" y="16516"/>
                  </a:cubicBezTo>
                  <a:cubicBezTo>
                    <a:pt x="16709" y="16260"/>
                    <a:pt x="16130" y="15822"/>
                    <a:pt x="16130" y="15822"/>
                  </a:cubicBezTo>
                  <a:cubicBezTo>
                    <a:pt x="16130" y="15822"/>
                    <a:pt x="16153" y="15821"/>
                    <a:pt x="16488" y="15791"/>
                  </a:cubicBezTo>
                  <a:cubicBezTo>
                    <a:pt x="16823" y="15760"/>
                    <a:pt x="16919" y="15759"/>
                    <a:pt x="16990" y="15679"/>
                  </a:cubicBezTo>
                  <a:cubicBezTo>
                    <a:pt x="17062" y="15600"/>
                    <a:pt x="17037" y="15600"/>
                    <a:pt x="16822" y="15578"/>
                  </a:cubicBezTo>
                  <a:cubicBezTo>
                    <a:pt x="16606" y="15553"/>
                    <a:pt x="16246" y="15532"/>
                    <a:pt x="16246" y="15532"/>
                  </a:cubicBezTo>
                  <a:cubicBezTo>
                    <a:pt x="16246" y="15532"/>
                    <a:pt x="16054" y="15509"/>
                    <a:pt x="16221" y="15402"/>
                  </a:cubicBezTo>
                  <a:cubicBezTo>
                    <a:pt x="16388" y="15294"/>
                    <a:pt x="16435" y="15216"/>
                    <a:pt x="16601" y="15109"/>
                  </a:cubicBezTo>
                  <a:cubicBezTo>
                    <a:pt x="16767" y="15002"/>
                    <a:pt x="16863" y="14948"/>
                    <a:pt x="16838" y="14870"/>
                  </a:cubicBezTo>
                  <a:cubicBezTo>
                    <a:pt x="16813" y="14792"/>
                    <a:pt x="16598" y="14821"/>
                    <a:pt x="16549" y="14743"/>
                  </a:cubicBezTo>
                  <a:cubicBezTo>
                    <a:pt x="16500" y="14665"/>
                    <a:pt x="16454" y="14797"/>
                    <a:pt x="16500" y="14665"/>
                  </a:cubicBezTo>
                  <a:cubicBezTo>
                    <a:pt x="16547" y="14534"/>
                    <a:pt x="16664" y="14323"/>
                    <a:pt x="16664" y="14323"/>
                  </a:cubicBezTo>
                  <a:cubicBezTo>
                    <a:pt x="16664" y="14323"/>
                    <a:pt x="16638" y="14113"/>
                    <a:pt x="16710" y="14113"/>
                  </a:cubicBezTo>
                  <a:cubicBezTo>
                    <a:pt x="16782" y="14112"/>
                    <a:pt x="16950" y="14136"/>
                    <a:pt x="16950" y="14136"/>
                  </a:cubicBezTo>
                  <a:lnTo>
                    <a:pt x="16948" y="13952"/>
                  </a:lnTo>
                  <a:cubicBezTo>
                    <a:pt x="16948" y="13952"/>
                    <a:pt x="16996" y="14004"/>
                    <a:pt x="17163" y="13924"/>
                  </a:cubicBezTo>
                  <a:cubicBezTo>
                    <a:pt x="17330" y="13843"/>
                    <a:pt x="17402" y="13868"/>
                    <a:pt x="17329" y="13738"/>
                  </a:cubicBezTo>
                  <a:cubicBezTo>
                    <a:pt x="17255" y="13608"/>
                    <a:pt x="17207" y="13609"/>
                    <a:pt x="17135" y="13531"/>
                  </a:cubicBezTo>
                  <a:cubicBezTo>
                    <a:pt x="17062" y="13453"/>
                    <a:pt x="16664" y="13263"/>
                    <a:pt x="17216" y="13229"/>
                  </a:cubicBezTo>
                  <a:cubicBezTo>
                    <a:pt x="17766" y="13196"/>
                    <a:pt x="17837" y="13169"/>
                    <a:pt x="17897" y="13090"/>
                  </a:cubicBezTo>
                  <a:cubicBezTo>
                    <a:pt x="17955" y="13010"/>
                    <a:pt x="18076" y="13113"/>
                    <a:pt x="18230" y="12941"/>
                  </a:cubicBezTo>
                  <a:cubicBezTo>
                    <a:pt x="18384" y="12769"/>
                    <a:pt x="18288" y="12809"/>
                    <a:pt x="18515" y="12702"/>
                  </a:cubicBezTo>
                  <a:cubicBezTo>
                    <a:pt x="18741" y="12594"/>
                    <a:pt x="18777" y="12542"/>
                    <a:pt x="18847" y="12423"/>
                  </a:cubicBezTo>
                  <a:cubicBezTo>
                    <a:pt x="18918" y="12304"/>
                    <a:pt x="18798" y="12266"/>
                    <a:pt x="18726" y="12280"/>
                  </a:cubicBezTo>
                  <a:cubicBezTo>
                    <a:pt x="18654" y="12294"/>
                    <a:pt x="18283" y="12273"/>
                    <a:pt x="18283" y="12273"/>
                  </a:cubicBezTo>
                  <a:cubicBezTo>
                    <a:pt x="18283" y="12273"/>
                    <a:pt x="18701" y="12202"/>
                    <a:pt x="18869" y="12174"/>
                  </a:cubicBezTo>
                  <a:cubicBezTo>
                    <a:pt x="19036" y="12145"/>
                    <a:pt x="19273" y="11946"/>
                    <a:pt x="19296" y="11854"/>
                  </a:cubicBezTo>
                  <a:cubicBezTo>
                    <a:pt x="19319" y="11763"/>
                    <a:pt x="19329" y="11631"/>
                    <a:pt x="19341" y="11591"/>
                  </a:cubicBezTo>
                  <a:cubicBezTo>
                    <a:pt x="19353" y="11552"/>
                    <a:pt x="19054" y="11608"/>
                    <a:pt x="19054" y="11608"/>
                  </a:cubicBezTo>
                  <a:cubicBezTo>
                    <a:pt x="19054" y="11608"/>
                    <a:pt x="19435" y="11446"/>
                    <a:pt x="19602" y="11300"/>
                  </a:cubicBezTo>
                  <a:cubicBezTo>
                    <a:pt x="19767" y="11154"/>
                    <a:pt x="19778" y="11050"/>
                    <a:pt x="19801" y="10984"/>
                  </a:cubicBezTo>
                  <a:cubicBezTo>
                    <a:pt x="19825" y="10918"/>
                    <a:pt x="19538" y="10935"/>
                    <a:pt x="19406" y="11002"/>
                  </a:cubicBezTo>
                  <a:cubicBezTo>
                    <a:pt x="19276" y="11069"/>
                    <a:pt x="18964" y="11099"/>
                    <a:pt x="18964" y="11099"/>
                  </a:cubicBezTo>
                  <a:cubicBezTo>
                    <a:pt x="18964" y="11099"/>
                    <a:pt x="19119" y="10967"/>
                    <a:pt x="19369" y="10833"/>
                  </a:cubicBezTo>
                  <a:cubicBezTo>
                    <a:pt x="19619" y="10698"/>
                    <a:pt x="19845" y="10577"/>
                    <a:pt x="19963" y="10419"/>
                  </a:cubicBezTo>
                  <a:cubicBezTo>
                    <a:pt x="20081" y="10260"/>
                    <a:pt x="20104" y="10130"/>
                    <a:pt x="20139" y="10089"/>
                  </a:cubicBezTo>
                  <a:cubicBezTo>
                    <a:pt x="20175" y="10050"/>
                    <a:pt x="19876" y="10158"/>
                    <a:pt x="19769" y="10225"/>
                  </a:cubicBezTo>
                  <a:cubicBezTo>
                    <a:pt x="19662" y="10291"/>
                    <a:pt x="19543" y="10307"/>
                    <a:pt x="19435" y="10361"/>
                  </a:cubicBezTo>
                  <a:cubicBezTo>
                    <a:pt x="19328" y="10414"/>
                    <a:pt x="19554" y="10189"/>
                    <a:pt x="19708" y="10042"/>
                  </a:cubicBezTo>
                  <a:cubicBezTo>
                    <a:pt x="19862" y="9896"/>
                    <a:pt x="19767" y="9950"/>
                    <a:pt x="19980" y="9712"/>
                  </a:cubicBezTo>
                  <a:cubicBezTo>
                    <a:pt x="20192" y="9473"/>
                    <a:pt x="20133" y="9513"/>
                    <a:pt x="20263" y="9381"/>
                  </a:cubicBezTo>
                  <a:cubicBezTo>
                    <a:pt x="20393" y="9248"/>
                    <a:pt x="20036" y="9424"/>
                    <a:pt x="19857" y="9543"/>
                  </a:cubicBezTo>
                  <a:cubicBezTo>
                    <a:pt x="19680" y="9664"/>
                    <a:pt x="19299" y="9917"/>
                    <a:pt x="19216" y="9970"/>
                  </a:cubicBezTo>
                  <a:cubicBezTo>
                    <a:pt x="19132" y="10024"/>
                    <a:pt x="19001" y="10104"/>
                    <a:pt x="19273" y="9760"/>
                  </a:cubicBezTo>
                  <a:cubicBezTo>
                    <a:pt x="19545" y="9416"/>
                    <a:pt x="19758" y="9126"/>
                    <a:pt x="19840" y="9020"/>
                  </a:cubicBezTo>
                  <a:cubicBezTo>
                    <a:pt x="19923" y="8915"/>
                    <a:pt x="20053" y="8769"/>
                    <a:pt x="20135" y="8649"/>
                  </a:cubicBezTo>
                  <a:cubicBezTo>
                    <a:pt x="20218" y="8530"/>
                    <a:pt x="19221" y="9342"/>
                    <a:pt x="19102" y="9423"/>
                  </a:cubicBezTo>
                  <a:cubicBezTo>
                    <a:pt x="18983" y="9503"/>
                    <a:pt x="18828" y="9596"/>
                    <a:pt x="18781" y="9649"/>
                  </a:cubicBezTo>
                  <a:cubicBezTo>
                    <a:pt x="18734" y="9703"/>
                    <a:pt x="18590" y="9704"/>
                    <a:pt x="18731" y="9518"/>
                  </a:cubicBezTo>
                  <a:cubicBezTo>
                    <a:pt x="18873" y="9333"/>
                    <a:pt x="19110" y="9081"/>
                    <a:pt x="19287" y="8804"/>
                  </a:cubicBezTo>
                  <a:cubicBezTo>
                    <a:pt x="19463" y="8528"/>
                    <a:pt x="19440" y="8554"/>
                    <a:pt x="19556" y="8265"/>
                  </a:cubicBezTo>
                  <a:cubicBezTo>
                    <a:pt x="19673" y="7975"/>
                    <a:pt x="19696" y="7871"/>
                    <a:pt x="19696" y="7871"/>
                  </a:cubicBezTo>
                  <a:cubicBezTo>
                    <a:pt x="19696" y="7871"/>
                    <a:pt x="19459" y="8108"/>
                    <a:pt x="19353" y="8280"/>
                  </a:cubicBezTo>
                  <a:cubicBezTo>
                    <a:pt x="19247" y="8451"/>
                    <a:pt x="19058" y="8664"/>
                    <a:pt x="18999" y="8769"/>
                  </a:cubicBezTo>
                  <a:cubicBezTo>
                    <a:pt x="18940" y="8875"/>
                    <a:pt x="18845" y="8955"/>
                    <a:pt x="18974" y="8678"/>
                  </a:cubicBezTo>
                  <a:cubicBezTo>
                    <a:pt x="19103" y="8402"/>
                    <a:pt x="19150" y="8349"/>
                    <a:pt x="19220" y="8151"/>
                  </a:cubicBezTo>
                  <a:cubicBezTo>
                    <a:pt x="19289" y="7954"/>
                    <a:pt x="19277" y="7902"/>
                    <a:pt x="19335" y="7718"/>
                  </a:cubicBezTo>
                  <a:cubicBezTo>
                    <a:pt x="19393" y="7534"/>
                    <a:pt x="19027" y="8075"/>
                    <a:pt x="18922" y="8286"/>
                  </a:cubicBezTo>
                  <a:cubicBezTo>
                    <a:pt x="18816" y="8497"/>
                    <a:pt x="18498" y="8959"/>
                    <a:pt x="18321" y="9170"/>
                  </a:cubicBezTo>
                  <a:cubicBezTo>
                    <a:pt x="18143" y="9383"/>
                    <a:pt x="17598" y="9887"/>
                    <a:pt x="17420" y="10060"/>
                  </a:cubicBezTo>
                  <a:cubicBezTo>
                    <a:pt x="17243" y="10232"/>
                    <a:pt x="16863" y="10590"/>
                    <a:pt x="16661" y="10750"/>
                  </a:cubicBezTo>
                  <a:cubicBezTo>
                    <a:pt x="16459" y="10910"/>
                    <a:pt x="16341" y="10990"/>
                    <a:pt x="16209" y="11057"/>
                  </a:cubicBezTo>
                  <a:cubicBezTo>
                    <a:pt x="16078" y="11124"/>
                    <a:pt x="16030" y="11059"/>
                    <a:pt x="16030" y="11059"/>
                  </a:cubicBezTo>
                  <a:lnTo>
                    <a:pt x="16004" y="10902"/>
                  </a:lnTo>
                  <a:cubicBezTo>
                    <a:pt x="16004" y="10902"/>
                    <a:pt x="16088" y="10928"/>
                    <a:pt x="16148" y="10914"/>
                  </a:cubicBezTo>
                  <a:cubicBezTo>
                    <a:pt x="16207" y="10899"/>
                    <a:pt x="16315" y="10885"/>
                    <a:pt x="16338" y="10715"/>
                  </a:cubicBezTo>
                  <a:cubicBezTo>
                    <a:pt x="16359" y="10544"/>
                    <a:pt x="16348" y="10519"/>
                    <a:pt x="16322" y="10414"/>
                  </a:cubicBezTo>
                  <a:cubicBezTo>
                    <a:pt x="16297" y="10310"/>
                    <a:pt x="16260" y="10219"/>
                    <a:pt x="16224" y="10154"/>
                  </a:cubicBezTo>
                  <a:cubicBezTo>
                    <a:pt x="16187" y="10088"/>
                    <a:pt x="16102" y="9959"/>
                    <a:pt x="16102" y="9959"/>
                  </a:cubicBezTo>
                  <a:cubicBezTo>
                    <a:pt x="16102" y="9959"/>
                    <a:pt x="16282" y="10022"/>
                    <a:pt x="16328" y="9838"/>
                  </a:cubicBezTo>
                  <a:cubicBezTo>
                    <a:pt x="16374" y="9655"/>
                    <a:pt x="16349" y="9589"/>
                    <a:pt x="16323" y="9446"/>
                  </a:cubicBezTo>
                  <a:cubicBezTo>
                    <a:pt x="16298" y="9302"/>
                    <a:pt x="16260" y="9106"/>
                    <a:pt x="16282" y="8961"/>
                  </a:cubicBezTo>
                  <a:cubicBezTo>
                    <a:pt x="16305" y="8818"/>
                    <a:pt x="16303" y="8673"/>
                    <a:pt x="16325" y="8529"/>
                  </a:cubicBezTo>
                  <a:cubicBezTo>
                    <a:pt x="16348" y="8385"/>
                    <a:pt x="16359" y="8320"/>
                    <a:pt x="16274" y="8229"/>
                  </a:cubicBezTo>
                  <a:cubicBezTo>
                    <a:pt x="16189" y="8138"/>
                    <a:pt x="16008" y="8010"/>
                    <a:pt x="15959" y="7945"/>
                  </a:cubicBezTo>
                  <a:cubicBezTo>
                    <a:pt x="15911" y="7880"/>
                    <a:pt x="15887" y="7815"/>
                    <a:pt x="15887" y="7815"/>
                  </a:cubicBezTo>
                  <a:cubicBezTo>
                    <a:pt x="15887" y="7815"/>
                    <a:pt x="16091" y="7852"/>
                    <a:pt x="16375" y="7639"/>
                  </a:cubicBezTo>
                  <a:cubicBezTo>
                    <a:pt x="16661" y="7425"/>
                    <a:pt x="16658" y="7190"/>
                    <a:pt x="16658" y="7190"/>
                  </a:cubicBezTo>
                  <a:cubicBezTo>
                    <a:pt x="16658" y="7190"/>
                    <a:pt x="17063" y="7001"/>
                    <a:pt x="17045" y="6413"/>
                  </a:cubicBezTo>
                  <a:cubicBezTo>
                    <a:pt x="17424" y="6015"/>
                    <a:pt x="17359" y="5597"/>
                    <a:pt x="17359" y="5597"/>
                  </a:cubicBezTo>
                  <a:cubicBezTo>
                    <a:pt x="17359" y="5597"/>
                    <a:pt x="17823" y="5277"/>
                    <a:pt x="17708" y="4585"/>
                  </a:cubicBezTo>
                  <a:cubicBezTo>
                    <a:pt x="18002" y="4136"/>
                    <a:pt x="18108" y="4017"/>
                    <a:pt x="18034" y="3756"/>
                  </a:cubicBezTo>
                  <a:cubicBezTo>
                    <a:pt x="17959" y="3495"/>
                    <a:pt x="17734" y="3656"/>
                    <a:pt x="17734" y="3656"/>
                  </a:cubicBezTo>
                  <a:cubicBezTo>
                    <a:pt x="17734" y="3656"/>
                    <a:pt x="18160" y="3218"/>
                    <a:pt x="18205" y="2956"/>
                  </a:cubicBezTo>
                  <a:cubicBezTo>
                    <a:pt x="18250" y="2694"/>
                    <a:pt x="18379" y="2404"/>
                    <a:pt x="17509" y="2873"/>
                  </a:cubicBezTo>
                  <a:cubicBezTo>
                    <a:pt x="17364" y="2744"/>
                    <a:pt x="17591" y="2689"/>
                    <a:pt x="17779" y="2398"/>
                  </a:cubicBezTo>
                  <a:cubicBezTo>
                    <a:pt x="17968" y="2108"/>
                    <a:pt x="18569" y="1223"/>
                    <a:pt x="17772" y="1744"/>
                  </a:cubicBezTo>
                  <a:cubicBezTo>
                    <a:pt x="16976" y="2264"/>
                    <a:pt x="16950" y="2160"/>
                    <a:pt x="17128" y="1936"/>
                  </a:cubicBezTo>
                  <a:cubicBezTo>
                    <a:pt x="17305" y="1711"/>
                    <a:pt x="17851" y="1298"/>
                    <a:pt x="17958" y="1191"/>
                  </a:cubicBezTo>
                  <a:cubicBezTo>
                    <a:pt x="18065" y="1086"/>
                    <a:pt x="18038" y="851"/>
                    <a:pt x="17515" y="1133"/>
                  </a:cubicBezTo>
                  <a:cubicBezTo>
                    <a:pt x="16990" y="1414"/>
                    <a:pt x="17024" y="1230"/>
                    <a:pt x="17274" y="1057"/>
                  </a:cubicBezTo>
                  <a:cubicBezTo>
                    <a:pt x="17524" y="884"/>
                    <a:pt x="18245" y="75"/>
                    <a:pt x="17079" y="733"/>
                  </a:cubicBezTo>
                  <a:cubicBezTo>
                    <a:pt x="15912" y="1389"/>
                    <a:pt x="16472" y="1093"/>
                    <a:pt x="16720" y="802"/>
                  </a:cubicBezTo>
                  <a:cubicBezTo>
                    <a:pt x="16968" y="511"/>
                    <a:pt x="17160" y="417"/>
                    <a:pt x="17180" y="77"/>
                  </a:cubicBezTo>
                  <a:cubicBezTo>
                    <a:pt x="17200" y="-264"/>
                    <a:pt x="16107" y="588"/>
                    <a:pt x="15363" y="1566"/>
                  </a:cubicBezTo>
                  <a:cubicBezTo>
                    <a:pt x="14619" y="2544"/>
                    <a:pt x="14004" y="3219"/>
                    <a:pt x="13815" y="3392"/>
                  </a:cubicBezTo>
                  <a:cubicBezTo>
                    <a:pt x="13625" y="3565"/>
                    <a:pt x="13105" y="4200"/>
                    <a:pt x="13035" y="4384"/>
                  </a:cubicBezTo>
                  <a:cubicBezTo>
                    <a:pt x="12965" y="4568"/>
                    <a:pt x="12799" y="4754"/>
                    <a:pt x="12788" y="4780"/>
                  </a:cubicBezTo>
                  <a:cubicBezTo>
                    <a:pt x="12776" y="4806"/>
                    <a:pt x="12820" y="4518"/>
                    <a:pt x="12666" y="4651"/>
                  </a:cubicBezTo>
                  <a:cubicBezTo>
                    <a:pt x="12512" y="4784"/>
                    <a:pt x="11713" y="5134"/>
                    <a:pt x="11226" y="6580"/>
                  </a:cubicBezTo>
                  <a:cubicBezTo>
                    <a:pt x="10739" y="8026"/>
                    <a:pt x="10760" y="7803"/>
                    <a:pt x="10663" y="8708"/>
                  </a:cubicBezTo>
                  <a:cubicBezTo>
                    <a:pt x="10565" y="9612"/>
                    <a:pt x="10271" y="11239"/>
                    <a:pt x="9789" y="12122"/>
                  </a:cubicBezTo>
                  <a:cubicBezTo>
                    <a:pt x="9308" y="13005"/>
                    <a:pt x="9190" y="13203"/>
                    <a:pt x="8870" y="13443"/>
                  </a:cubicBezTo>
                  <a:cubicBezTo>
                    <a:pt x="8549" y="13682"/>
                    <a:pt x="8143" y="13805"/>
                    <a:pt x="8023" y="13820"/>
                  </a:cubicBezTo>
                  <a:cubicBezTo>
                    <a:pt x="7904" y="13835"/>
                    <a:pt x="7748" y="13863"/>
                    <a:pt x="7748" y="13863"/>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grpSp>
      <p:pic>
        <p:nvPicPr>
          <p:cNvPr id="594" name="Shape 386" descr="Shape 386"/>
          <p:cNvPicPr>
            <a:picLocks noChangeAspect="1"/>
          </p:cNvPicPr>
          <p:nvPr/>
        </p:nvPicPr>
        <p:blipFill>
          <a:blip r:embed="rId3"/>
          <a:stretch>
            <a:fillRect/>
          </a:stretch>
        </p:blipFill>
        <p:spPr>
          <a:xfrm>
            <a:off x="3879684" y="729866"/>
            <a:ext cx="4622135" cy="1379251"/>
          </a:xfrm>
          <a:prstGeom prst="rect">
            <a:avLst/>
          </a:prstGeom>
          <a:ln w="12700">
            <a:miter lim="400000"/>
          </a:ln>
        </p:spPr>
      </p:pic>
      <p:sp>
        <p:nvSpPr>
          <p:cNvPr id="59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uide Placement ">
    <p:spTree>
      <p:nvGrpSpPr>
        <p:cNvPr id="1" name=""/>
        <p:cNvGrpSpPr/>
        <p:nvPr/>
      </p:nvGrpSpPr>
      <p:grpSpPr>
        <a:xfrm>
          <a:off x="0" y="0"/>
          <a:ext cx="0" cy="0"/>
          <a:chOff x="0" y="0"/>
          <a:chExt cx="0" cy="0"/>
        </a:xfrm>
      </p:grpSpPr>
      <p:pic>
        <p:nvPicPr>
          <p:cNvPr id="602"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603"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60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605" name="Shape 388"/>
          <p:cNvSpPr txBox="1"/>
          <p:nvPr/>
        </p:nvSpPr>
        <p:spPr>
          <a:xfrm>
            <a:off x="7115175" y="2289701"/>
            <a:ext cx="4433888" cy="3596250"/>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Realigning Guides</a:t>
            </a:r>
          </a:p>
          <a:p>
            <a:pPr>
              <a:spcBef>
                <a:spcPts val="800"/>
              </a:spcBef>
              <a:defRPr sz="1200">
                <a:solidFill>
                  <a:schemeClr val="accent2"/>
                </a:solidFill>
              </a:defRPr>
            </a:pPr>
            <a:r>
              <a:t>Guides can can easily be bumped and moved accidentally.  </a:t>
            </a:r>
            <a:endParaRPr>
              <a:solidFill>
                <a:srgbClr val="000000"/>
              </a:solidFill>
            </a:endParaRPr>
          </a:p>
          <a:p>
            <a:pPr>
              <a:spcBef>
                <a:spcPts val="800"/>
              </a:spcBef>
              <a:defRPr sz="1200">
                <a:solidFill>
                  <a:schemeClr val="accent2"/>
                </a:solidFill>
              </a:defRPr>
            </a:pPr>
            <a:r>
              <a:t>This slide layout show you how to reset your guides. </a:t>
            </a:r>
            <a:endParaRPr>
              <a:solidFill>
                <a:srgbClr val="000000"/>
              </a:solidFill>
            </a:endParaRPr>
          </a:p>
          <a:p>
            <a:pPr>
              <a:spcBef>
                <a:spcPts val="800"/>
              </a:spcBef>
              <a:defRPr sz="1200" b="1">
                <a:solidFill>
                  <a:schemeClr val="accent2"/>
                </a:solidFill>
              </a:defRPr>
            </a:pPr>
            <a:r>
              <a:t>NOTE: </a:t>
            </a:r>
            <a:r>
              <a:rPr b="0"/>
              <a:t>When working on any older deck, be sure to check and ensure that the guides in your deck are set.</a:t>
            </a:r>
            <a:endParaRPr>
              <a:solidFill>
                <a:srgbClr val="000000"/>
              </a:solidFill>
            </a:endParaRPr>
          </a:p>
          <a:p>
            <a:pPr>
              <a:spcBef>
                <a:spcPts val="800"/>
              </a:spcBef>
              <a:buClr>
                <a:schemeClr val="accent2"/>
              </a:buClr>
              <a:buSzPts val="1200"/>
              <a:buAutoNum type="arabicPeriod"/>
              <a:defRPr sz="1200" b="1">
                <a:solidFill>
                  <a:schemeClr val="accent2"/>
                </a:solidFill>
              </a:defRPr>
            </a:pPr>
            <a:r>
              <a:t> Turn on your guides </a:t>
            </a:r>
            <a:endParaRPr>
              <a:solidFill>
                <a:srgbClr val="000000"/>
              </a:solidFill>
            </a:endParaRPr>
          </a:p>
          <a:p>
            <a:pPr>
              <a:spcBef>
                <a:spcPts val="800"/>
              </a:spcBef>
              <a:buClr>
                <a:schemeClr val="accent2"/>
              </a:buClr>
              <a:buSzPts val="1200"/>
              <a:buAutoNum type="arabicPeriod"/>
              <a:defRPr sz="1200" b="1">
                <a:solidFill>
                  <a:schemeClr val="accent2"/>
                </a:solidFill>
              </a:defRPr>
            </a:pPr>
            <a:r>
              <a:t> Insert a new slide the using the Guide Layout slide option.</a:t>
            </a:r>
            <a:endParaRPr>
              <a:solidFill>
                <a:srgbClr val="000000"/>
              </a:solidFill>
            </a:endParaRPr>
          </a:p>
          <a:p>
            <a:pPr>
              <a:spcBef>
                <a:spcPts val="800"/>
              </a:spcBef>
              <a:buClr>
                <a:schemeClr val="accent2"/>
              </a:buClr>
              <a:buSzPts val="1200"/>
              <a:buAutoNum type="arabicPeriod"/>
              <a:defRPr sz="1200" b="1">
                <a:solidFill>
                  <a:schemeClr val="accent2"/>
                </a:solidFill>
              </a:defRPr>
            </a:pPr>
            <a:r>
              <a:t> Do your guides align with the orange lines in the new slide?  </a:t>
            </a:r>
            <a:r>
              <a:rPr b="0"/>
              <a:t>If yes, your guides are set, if not, proceed then realign each of the lines to line up with the lines shown on this page. </a:t>
            </a:r>
            <a:endParaRPr>
              <a:solidFill>
                <a:srgbClr val="000000"/>
              </a:solidFill>
            </a:endParaRPr>
          </a:p>
          <a:p>
            <a:pPr>
              <a:spcBef>
                <a:spcPts val="800"/>
              </a:spcBef>
              <a:buClr>
                <a:schemeClr val="accent2"/>
              </a:buClr>
              <a:buSzPts val="1200"/>
              <a:buAutoNum type="arabicPeriod"/>
              <a:defRPr sz="1200" b="1">
                <a:solidFill>
                  <a:schemeClr val="accent2"/>
                </a:solidFill>
              </a:defRPr>
            </a:pPr>
            <a:r>
              <a:t> Once guides are reset, delete the Guide Layout Slide</a:t>
            </a:r>
            <a:endParaRPr>
              <a:solidFill>
                <a:srgbClr val="000000"/>
              </a:solidFill>
            </a:endParaRPr>
          </a:p>
          <a:p>
            <a:pPr>
              <a:spcBef>
                <a:spcPts val="800"/>
              </a:spcBef>
              <a:defRPr>
                <a:solidFill>
                  <a:srgbClr val="000000"/>
                </a:solidFill>
              </a:defRPr>
            </a:pPr>
            <a:endParaRPr sz="1300">
              <a:solidFill>
                <a:schemeClr val="accent2"/>
              </a:solidFill>
            </a:endParaRPr>
          </a:p>
        </p:txBody>
      </p:sp>
      <p:sp>
        <p:nvSpPr>
          <p:cNvPr id="606" name="Shape 389"/>
          <p:cNvSpPr txBox="1"/>
          <p:nvPr/>
        </p:nvSpPr>
        <p:spPr>
          <a:xfrm>
            <a:off x="1117600" y="2289705"/>
            <a:ext cx="4724400" cy="34950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What are Drawing Guides?  </a:t>
            </a:r>
            <a:endParaRPr>
              <a:solidFill>
                <a:srgbClr val="000000"/>
              </a:solidFill>
            </a:endParaRPr>
          </a:p>
          <a:p>
            <a:pPr>
              <a:spcBef>
                <a:spcPts val="800"/>
              </a:spcBef>
              <a:defRPr sz="1200">
                <a:solidFill>
                  <a:schemeClr val="accent2"/>
                </a:solidFill>
              </a:defRPr>
            </a:pPr>
            <a:r>
              <a:t>This lines that that appear on all pages in the same spot, but don’t show up when you print or view deck in Show mode.  </a:t>
            </a:r>
            <a:endParaRPr>
              <a:solidFill>
                <a:srgbClr val="000000"/>
              </a:solidFill>
            </a:endParaRPr>
          </a:p>
          <a:p>
            <a:pPr>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a:solidFill>
                <a:srgbClr val="000000"/>
              </a:solidFill>
            </a:endParaRPr>
          </a:p>
          <a:p>
            <a:pPr>
              <a:spcBef>
                <a:spcPts val="800"/>
              </a:spcBef>
              <a:defRPr sz="1200">
                <a:solidFill>
                  <a:schemeClr val="accent2"/>
                </a:solidFill>
              </a:defRPr>
            </a:pPr>
            <a:r>
              <a:t>This template has pre-made guides that delineate where your workspace is.  </a:t>
            </a:r>
            <a:br/>
            <a:br/>
            <a:r>
              <a:rPr sz="1600" b="1">
                <a:solidFill>
                  <a:schemeClr val="accent1"/>
                </a:solidFill>
              </a:rPr>
              <a:t>How to Turn Guides On and Off</a:t>
            </a:r>
            <a:endParaRPr>
              <a:solidFill>
                <a:srgbClr val="000000"/>
              </a:solidFill>
            </a:endParaRPr>
          </a:p>
          <a:p>
            <a:pPr>
              <a:spcBef>
                <a:spcPts val="800"/>
              </a:spcBef>
              <a:defRPr sz="1200" b="1">
                <a:solidFill>
                  <a:schemeClr val="accent2"/>
                </a:solidFill>
              </a:defRPr>
            </a:pPr>
            <a:r>
              <a:t>Windows: </a:t>
            </a:r>
            <a:r>
              <a:rPr b="0"/>
              <a:t>ALT + F9 or Right click in blue area off workspace &gt;Grids and Guides&gt;Display Drawing Guides on Screen</a:t>
            </a:r>
            <a:endParaRPr>
              <a:solidFill>
                <a:srgbClr val="000000"/>
              </a:solidFill>
            </a:endParaRPr>
          </a:p>
          <a:p>
            <a:pPr>
              <a:spcBef>
                <a:spcPts val="800"/>
              </a:spcBef>
              <a:defRPr sz="1200" b="1">
                <a:solidFill>
                  <a:schemeClr val="accent2"/>
                </a:solidFill>
              </a:defRPr>
            </a:pPr>
            <a:r>
              <a:t>Mac 2011: </a:t>
            </a:r>
            <a:r>
              <a:rPr b="0"/>
              <a:t>Control + Option + Command + G or </a:t>
            </a:r>
            <a:br>
              <a:rPr b="0"/>
            </a:br>
            <a:r>
              <a:rPr b="0"/>
              <a:t>View&gt;Guides&gt;Static Guides</a:t>
            </a:r>
            <a:endParaRPr>
              <a:solidFill>
                <a:srgbClr val="000000"/>
              </a:solidFill>
            </a:endParaRPr>
          </a:p>
          <a:p>
            <a:pPr>
              <a:spcBef>
                <a:spcPts val="800"/>
              </a:spcBef>
              <a:defRPr sz="1200" b="1">
                <a:solidFill>
                  <a:schemeClr val="accent2"/>
                </a:solidFill>
              </a:defRPr>
            </a:pPr>
            <a:r>
              <a:t>MAC 2008:   </a:t>
            </a:r>
            <a:r>
              <a:rPr b="0"/>
              <a:t>Command + G or View&gt;Guides&gt;Static Guides</a:t>
            </a:r>
          </a:p>
        </p:txBody>
      </p:sp>
      <p:sp>
        <p:nvSpPr>
          <p:cNvPr id="607" name="Shape 390"/>
          <p:cNvSpPr txBox="1"/>
          <p:nvPr/>
        </p:nvSpPr>
        <p:spPr>
          <a:xfrm>
            <a:off x="7497766" y="1776413"/>
            <a:ext cx="3659188" cy="442015"/>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solidFill>
                  <a:srgbClr val="3E6E84"/>
                </a:solidFill>
              </a:defRPr>
            </a:lvl1pPr>
          </a:lstStyle>
          <a:p>
            <a:r>
              <a:t>The left and right top and bottom corners only area you should work within on your slides.</a:t>
            </a:r>
          </a:p>
        </p:txBody>
      </p:sp>
      <p:sp>
        <p:nvSpPr>
          <p:cNvPr id="608" name="Shape 391"/>
          <p:cNvSpPr/>
          <p:nvPr/>
        </p:nvSpPr>
        <p:spPr>
          <a:xfrm flipV="1">
            <a:off x="6095682" y="-5432176"/>
            <a:ext cx="1" cy="12188826"/>
          </a:xfrm>
          <a:prstGeom prst="line">
            <a:avLst/>
          </a:prstGeom>
          <a:ln w="19050">
            <a:solidFill>
              <a:schemeClr val="accent5"/>
            </a:solidFill>
          </a:ln>
        </p:spPr>
        <p:txBody>
          <a:bodyPr lIns="0" tIns="0" rIns="0" bIns="0"/>
          <a:lstStyle/>
          <a:p>
            <a:endParaRPr/>
          </a:p>
        </p:txBody>
      </p:sp>
      <p:grpSp>
        <p:nvGrpSpPr>
          <p:cNvPr id="619" name="Shape 392"/>
          <p:cNvGrpSpPr/>
          <p:nvPr/>
        </p:nvGrpSpPr>
        <p:grpSpPr>
          <a:xfrm>
            <a:off x="501677" y="-4626508"/>
            <a:ext cx="11185763" cy="17188586"/>
            <a:chOff x="0" y="0"/>
            <a:chExt cx="11185762" cy="17188584"/>
          </a:xfrm>
        </p:grpSpPr>
        <p:sp>
          <p:nvSpPr>
            <p:cNvPr id="609" name="Shape 393"/>
            <p:cNvSpPr/>
            <p:nvPr/>
          </p:nvSpPr>
          <p:spPr>
            <a:xfrm flipH="1">
              <a:off x="79347" y="4626507"/>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0" name="Shape 394"/>
            <p:cNvSpPr/>
            <p:nvPr/>
          </p:nvSpPr>
          <p:spPr>
            <a:xfrm flipH="1">
              <a:off x="11117236" y="4624919"/>
              <a:ext cx="1" cy="6858002"/>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1" name="Shape 395"/>
            <p:cNvSpPr/>
            <p:nvPr/>
          </p:nvSpPr>
          <p:spPr>
            <a:xfrm flipV="1">
              <a:off x="5594005" y="4740784"/>
              <a:ext cx="1" cy="12188826"/>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sp>
          <p:nvSpPr>
            <p:cNvPr id="612" name="Shape 396"/>
            <p:cNvSpPr/>
            <p:nvPr/>
          </p:nvSpPr>
          <p:spPr>
            <a:xfrm flipV="1">
              <a:off x="5594005" y="290045"/>
              <a:ext cx="1" cy="12188826"/>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3" name="Shape 397"/>
            <p:cNvSpPr/>
            <p:nvPr/>
          </p:nvSpPr>
          <p:spPr>
            <a:xfrm rot="8100000" flipH="1">
              <a:off x="10742606" y="6391545"/>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4" name="Shape 398"/>
            <p:cNvSpPr/>
            <p:nvPr/>
          </p:nvSpPr>
          <p:spPr>
            <a:xfrm rot="13500000">
              <a:off x="78570" y="6391545"/>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5" name="Shape 399"/>
            <p:cNvSpPr/>
            <p:nvPr/>
          </p:nvSpPr>
          <p:spPr>
            <a:xfrm rot="2700000">
              <a:off x="10742604" y="10265340"/>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6" name="Shape 400"/>
            <p:cNvSpPr/>
            <p:nvPr/>
          </p:nvSpPr>
          <p:spPr>
            <a:xfrm rot="18900000" flipH="1">
              <a:off x="78570" y="10265340"/>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7" name="Shape 401"/>
            <p:cNvSpPr/>
            <p:nvPr/>
          </p:nvSpPr>
          <p:spPr>
            <a:xfrm flipV="1">
              <a:off x="5594005" y="0"/>
              <a:ext cx="1" cy="12188825"/>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8" name="Shape 402"/>
            <p:cNvSpPr/>
            <p:nvPr/>
          </p:nvSpPr>
          <p:spPr>
            <a:xfrm flipV="1">
              <a:off x="5594005" y="4999759"/>
              <a:ext cx="1" cy="12188826"/>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grpSp>
      <p:sp>
        <p:nvSpPr>
          <p:cNvPr id="620" name="Shape 403"/>
          <p:cNvSpPr txBox="1"/>
          <p:nvPr/>
        </p:nvSpPr>
        <p:spPr>
          <a:xfrm>
            <a:off x="7122513" y="5632798"/>
            <a:ext cx="3980780" cy="8026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How to Create a New Guide Line</a:t>
            </a:r>
          </a:p>
          <a:p>
            <a:pPr>
              <a:spcBef>
                <a:spcPts val="800"/>
              </a:spcBef>
              <a:defRPr sz="1200">
                <a:solidFill>
                  <a:schemeClr val="accent2"/>
                </a:solidFill>
              </a:defRPr>
            </a:pPr>
            <a:r>
              <a:t>Select a guide, hold down the Option key and drag.  This will duplicate the line</a:t>
            </a:r>
          </a:p>
        </p:txBody>
      </p:sp>
      <p:sp>
        <p:nvSpPr>
          <p:cNvPr id="621" name="Title Text"/>
          <p:cNvSpPr txBox="1">
            <a:spLocks noGrp="1"/>
          </p:cNvSpPr>
          <p:nvPr>
            <p:ph type="title"/>
          </p:nvPr>
        </p:nvSpPr>
        <p:spPr>
          <a:xfrm>
            <a:off x="571500" y="63502"/>
            <a:ext cx="11617326" cy="990121"/>
          </a:xfrm>
          <a:prstGeom prst="rect">
            <a:avLst/>
          </a:prstGeom>
        </p:spPr>
        <p:txBody>
          <a:bodyPr>
            <a:normAutofit/>
          </a:body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628" name="Shape 415"/>
          <p:cNvSpPr/>
          <p:nvPr/>
        </p:nvSpPr>
        <p:spPr>
          <a:xfrm>
            <a:off x="-1" y="-1"/>
            <a:ext cx="12188702" cy="921902"/>
          </a:xfrm>
          <a:prstGeom prst="rect">
            <a:avLst/>
          </a:prstGeom>
          <a:solidFill>
            <a:srgbClr val="FFFFFF"/>
          </a:solidFill>
          <a:ln w="12700">
            <a:miter lim="400000"/>
          </a:ln>
        </p:spPr>
        <p:txBody>
          <a:bodyPr lIns="0" tIns="0" rIns="0" bIns="0"/>
          <a:lstStyle/>
          <a:p>
            <a:pPr algn="ctr">
              <a:defRPr sz="2400">
                <a:latin typeface="Times New Roman"/>
                <a:ea typeface="Times New Roman"/>
                <a:cs typeface="Times New Roman"/>
                <a:sym typeface="Times New Roman"/>
              </a:defRPr>
            </a:pPr>
            <a:endParaRPr/>
          </a:p>
        </p:txBody>
      </p:sp>
      <p:sp>
        <p:nvSpPr>
          <p:cNvPr id="629" name="Slide Number"/>
          <p:cNvSpPr txBox="1">
            <a:spLocks noGrp="1"/>
          </p:cNvSpPr>
          <p:nvPr>
            <p:ph type="sldNum" sz="quarter" idx="2"/>
          </p:nvPr>
        </p:nvSpPr>
        <p:spPr>
          <a:xfrm>
            <a:off x="10511911" y="388569"/>
            <a:ext cx="259490" cy="239230"/>
          </a:xfrm>
          <a:prstGeom prst="rect">
            <a:avLst/>
          </a:prstGeom>
        </p:spPr>
        <p:txBody>
          <a:bodyPr anchor="ctr"/>
          <a:lstStyle>
            <a:lvl1pPr algn="r">
              <a:defRPr sz="1100">
                <a:solidFill>
                  <a:srgbClr val="3E6E84"/>
                </a:solidFill>
              </a:defRPr>
            </a:lvl1pPr>
          </a:lstStyle>
          <a:p>
            <a:fld id="{86CB4B4D-7CA3-9044-876B-883B54F8677D}" type="slidenum">
              <a:t>‹nº›</a:t>
            </a:fld>
            <a:endParaRPr/>
          </a:p>
        </p:txBody>
      </p:sp>
      <p:pic>
        <p:nvPicPr>
          <p:cNvPr id="630" name="Shape 417" descr="Shape 417"/>
          <p:cNvPicPr>
            <a:picLocks noChangeAspect="1"/>
          </p:cNvPicPr>
          <p:nvPr/>
        </p:nvPicPr>
        <p:blipFill>
          <a:blip r:embed="rId2"/>
          <a:stretch>
            <a:fillRect/>
          </a:stretch>
        </p:blipFill>
        <p:spPr>
          <a:xfrm>
            <a:off x="10809072" y="240907"/>
            <a:ext cx="1183037" cy="456475"/>
          </a:xfrm>
          <a:prstGeom prst="rect">
            <a:avLst/>
          </a:prstGeom>
          <a:ln w="12700">
            <a:miter lim="400000"/>
          </a:ln>
        </p:spPr>
      </p:pic>
      <p:sp>
        <p:nvSpPr>
          <p:cNvPr id="631" name="Shape 418"/>
          <p:cNvSpPr/>
          <p:nvPr/>
        </p:nvSpPr>
        <p:spPr>
          <a:xfrm>
            <a:off x="-1" y="921837"/>
            <a:ext cx="12188702" cy="1"/>
          </a:xfrm>
          <a:prstGeom prst="line">
            <a:avLst/>
          </a:prstGeom>
          <a:ln w="12700">
            <a:solidFill>
              <a:srgbClr val="3E6E84">
                <a:alpha val="24705"/>
              </a:srgbClr>
            </a:solidFill>
          </a:ln>
        </p:spPr>
        <p:txBody>
          <a:bodyPr lIns="0" tIns="0" rIns="0" bIns="0"/>
          <a:lstStyle/>
          <a:p>
            <a:endParaRPr/>
          </a:p>
        </p:txBody>
      </p:sp>
      <p:grpSp>
        <p:nvGrpSpPr>
          <p:cNvPr id="641" name="Shape 419"/>
          <p:cNvGrpSpPr/>
          <p:nvPr/>
        </p:nvGrpSpPr>
        <p:grpSpPr>
          <a:xfrm>
            <a:off x="-4323" y="0"/>
            <a:ext cx="12188825" cy="3397202"/>
            <a:chOff x="0" y="0"/>
            <a:chExt cx="12188823" cy="3397200"/>
          </a:xfrm>
        </p:grpSpPr>
        <p:sp>
          <p:nvSpPr>
            <p:cNvPr id="632" name="Shape 420"/>
            <p:cNvSpPr/>
            <p:nvPr/>
          </p:nvSpPr>
          <p:spPr>
            <a:xfrm>
              <a:off x="-1" y="-1"/>
              <a:ext cx="12188702" cy="3397202"/>
            </a:xfrm>
            <a:prstGeom prst="rect">
              <a:avLst/>
            </a:prstGeom>
            <a:gradFill flip="none" rotWithShape="1">
              <a:gsLst>
                <a:gs pos="0">
                  <a:srgbClr val="59B1BB"/>
                </a:gs>
                <a:gs pos="72000">
                  <a:srgbClr val="C3D4C5"/>
                </a:gs>
                <a:gs pos="100000">
                  <a:srgbClr val="C3D4C5"/>
                </a:gs>
              </a:gsLst>
              <a:lin ang="5400000" scaled="0"/>
            </a:gradFill>
            <a:ln w="12700" cap="flat">
              <a:noFill/>
              <a:miter lim="400000"/>
            </a:ln>
            <a:effectLst/>
          </p:spPr>
          <p:txBody>
            <a:bodyPr wrap="square" lIns="0" tIns="0" rIns="0" bIns="0" numCol="1" anchor="ctr">
              <a:noAutofit/>
            </a:bodyPr>
            <a:lstStyle/>
            <a:p>
              <a:pPr>
                <a:defRPr sz="2200">
                  <a:solidFill>
                    <a:srgbClr val="FFFFFF"/>
                  </a:solidFill>
                </a:defRPr>
              </a:pPr>
              <a:endParaRPr/>
            </a:p>
          </p:txBody>
        </p:sp>
        <p:pic>
          <p:nvPicPr>
            <p:cNvPr id="633" name="Shape 421" descr="Shape 421"/>
            <p:cNvPicPr>
              <a:picLocks noChangeAspect="1"/>
            </p:cNvPicPr>
            <p:nvPr/>
          </p:nvPicPr>
          <p:blipFill>
            <a:blip r:embed="rId3"/>
            <a:srcRect l="22211" r="50444" b="61409"/>
            <a:stretch>
              <a:fillRect/>
            </a:stretch>
          </p:blipFill>
          <p:spPr>
            <a:xfrm>
              <a:off x="4322" y="1488862"/>
              <a:ext cx="4334369" cy="1907056"/>
            </a:xfrm>
            <a:prstGeom prst="rect">
              <a:avLst/>
            </a:prstGeom>
            <a:ln w="12700" cap="flat">
              <a:noFill/>
              <a:miter lim="400000"/>
            </a:ln>
            <a:effectLst/>
          </p:spPr>
        </p:pic>
        <p:pic>
          <p:nvPicPr>
            <p:cNvPr id="634" name="Shape 422" descr="Shape 422"/>
            <p:cNvPicPr>
              <a:picLocks noChangeAspect="1"/>
            </p:cNvPicPr>
            <p:nvPr/>
          </p:nvPicPr>
          <p:blipFill>
            <a:blip r:embed="rId4"/>
            <a:srcRect b="29293"/>
            <a:stretch>
              <a:fillRect/>
            </a:stretch>
          </p:blipFill>
          <p:spPr>
            <a:xfrm>
              <a:off x="5441991" y="1053673"/>
              <a:ext cx="1649372" cy="1356071"/>
            </a:xfrm>
            <a:prstGeom prst="rect">
              <a:avLst/>
            </a:prstGeom>
            <a:ln w="12700" cap="flat">
              <a:noFill/>
              <a:miter lim="400000"/>
            </a:ln>
            <a:effectLst/>
          </p:spPr>
        </p:pic>
        <p:pic>
          <p:nvPicPr>
            <p:cNvPr id="635" name="Shape 423" descr="Shape 423"/>
            <p:cNvPicPr>
              <a:picLocks noChangeAspect="1"/>
            </p:cNvPicPr>
            <p:nvPr/>
          </p:nvPicPr>
          <p:blipFill>
            <a:blip r:embed="rId5"/>
            <a:stretch>
              <a:fillRect/>
            </a:stretch>
          </p:blipFill>
          <p:spPr>
            <a:xfrm>
              <a:off x="11420738" y="978155"/>
              <a:ext cx="413240" cy="586227"/>
            </a:xfrm>
            <a:prstGeom prst="rect">
              <a:avLst/>
            </a:prstGeom>
            <a:ln w="12700" cap="flat">
              <a:noFill/>
              <a:miter lim="400000"/>
            </a:ln>
            <a:effectLst/>
          </p:spPr>
        </p:pic>
        <p:pic>
          <p:nvPicPr>
            <p:cNvPr id="636" name="Shape 424" descr="Shape 424"/>
            <p:cNvPicPr>
              <a:picLocks noChangeAspect="1"/>
            </p:cNvPicPr>
            <p:nvPr/>
          </p:nvPicPr>
          <p:blipFill>
            <a:blip r:embed="rId6"/>
            <a:stretch>
              <a:fillRect/>
            </a:stretch>
          </p:blipFill>
          <p:spPr>
            <a:xfrm>
              <a:off x="418544" y="234869"/>
              <a:ext cx="634275" cy="797651"/>
            </a:xfrm>
            <a:prstGeom prst="rect">
              <a:avLst/>
            </a:prstGeom>
            <a:ln w="12700" cap="flat">
              <a:noFill/>
              <a:miter lim="400000"/>
            </a:ln>
            <a:effectLst/>
          </p:spPr>
        </p:pic>
        <p:pic>
          <p:nvPicPr>
            <p:cNvPr id="637" name="Shape 425" descr="Shape 425"/>
            <p:cNvPicPr>
              <a:picLocks noChangeAspect="1"/>
            </p:cNvPicPr>
            <p:nvPr/>
          </p:nvPicPr>
          <p:blipFill>
            <a:blip r:embed="rId3"/>
            <a:srcRect l="75240" r="1401" b="61409"/>
            <a:stretch>
              <a:fillRect/>
            </a:stretch>
          </p:blipFill>
          <p:spPr>
            <a:xfrm>
              <a:off x="8486406" y="1488862"/>
              <a:ext cx="3702418" cy="1907056"/>
            </a:xfrm>
            <a:prstGeom prst="rect">
              <a:avLst/>
            </a:prstGeom>
            <a:ln w="12700" cap="flat">
              <a:noFill/>
              <a:miter lim="400000"/>
            </a:ln>
            <a:effectLst/>
          </p:spPr>
        </p:pic>
        <p:pic>
          <p:nvPicPr>
            <p:cNvPr id="638" name="Shape 426" descr="Shape 426"/>
            <p:cNvPicPr>
              <a:picLocks noChangeAspect="1"/>
            </p:cNvPicPr>
            <p:nvPr/>
          </p:nvPicPr>
          <p:blipFill>
            <a:blip r:embed="rId7"/>
            <a:stretch>
              <a:fillRect/>
            </a:stretch>
          </p:blipFill>
          <p:spPr>
            <a:xfrm>
              <a:off x="8621513" y="1679974"/>
              <a:ext cx="1350422" cy="102439"/>
            </a:xfrm>
            <a:prstGeom prst="rect">
              <a:avLst/>
            </a:prstGeom>
            <a:ln w="12700" cap="flat">
              <a:noFill/>
              <a:miter lim="400000"/>
            </a:ln>
            <a:effectLst/>
          </p:spPr>
        </p:pic>
        <p:pic>
          <p:nvPicPr>
            <p:cNvPr id="639" name="Shape 427" descr="Shape 427"/>
            <p:cNvPicPr>
              <a:picLocks noChangeAspect="1"/>
            </p:cNvPicPr>
            <p:nvPr/>
          </p:nvPicPr>
          <p:blipFill>
            <a:blip r:embed="rId8"/>
            <a:stretch>
              <a:fillRect/>
            </a:stretch>
          </p:blipFill>
          <p:spPr>
            <a:xfrm>
              <a:off x="1600233" y="616297"/>
              <a:ext cx="1113673" cy="84480"/>
            </a:xfrm>
            <a:prstGeom prst="rect">
              <a:avLst/>
            </a:prstGeom>
            <a:ln w="12700" cap="flat">
              <a:noFill/>
              <a:miter lim="400000"/>
            </a:ln>
            <a:effectLst/>
          </p:spPr>
        </p:pic>
        <p:pic>
          <p:nvPicPr>
            <p:cNvPr id="640" name="Shape 428" descr="Shape 428"/>
            <p:cNvPicPr>
              <a:picLocks noChangeAspect="1"/>
            </p:cNvPicPr>
            <p:nvPr/>
          </p:nvPicPr>
          <p:blipFill>
            <a:blip r:embed="rId9"/>
            <a:stretch>
              <a:fillRect/>
            </a:stretch>
          </p:blipFill>
          <p:spPr>
            <a:xfrm>
              <a:off x="9634032" y="1053673"/>
              <a:ext cx="1052322" cy="1311797"/>
            </a:xfrm>
            <a:prstGeom prst="rect">
              <a:avLst/>
            </a:prstGeom>
            <a:ln w="12700" cap="flat">
              <a:noFill/>
              <a:miter lim="400000"/>
            </a:ln>
            <a:effectLst/>
          </p:spPr>
        </p:pic>
      </p:grpSp>
      <p:sp>
        <p:nvSpPr>
          <p:cNvPr id="642" name="Body Level One…"/>
          <p:cNvSpPr txBox="1">
            <a:spLocks noGrp="1"/>
          </p:cNvSpPr>
          <p:nvPr>
            <p:ph type="body" idx="1"/>
          </p:nvPr>
        </p:nvSpPr>
        <p:spPr>
          <a:xfrm>
            <a:off x="455612" y="3395662"/>
            <a:ext cx="11277601" cy="3005101"/>
          </a:xfrm>
          <a:prstGeom prst="rect">
            <a:avLst/>
          </a:prstGeom>
        </p:spPr>
        <p:txBody>
          <a:bodyPr anchor="ctr">
            <a:normAutofit/>
          </a:bodyPr>
          <a:lstStyle>
            <a:lvl1pPr indent="-482600" algn="ctr">
              <a:buSzPts val="4000"/>
              <a:defRPr sz="4000"/>
            </a:lvl1pPr>
            <a:lvl2pPr marL="0" indent="685800" algn="ctr">
              <a:buSzTx/>
              <a:buNone/>
              <a:defRPr sz="4000"/>
            </a:lvl2pPr>
            <a:lvl3pPr marL="1866900" indent="-825500" algn="ctr">
              <a:buSzPts val="4000"/>
              <a:defRPr sz="4000"/>
            </a:lvl3pPr>
            <a:lvl4pPr marL="2418442" indent="-907142" algn="ctr">
              <a:buSzPts val="4000"/>
              <a:defRPr sz="4000"/>
            </a:lvl4pPr>
            <a:lvl5pPr algn="ctr">
              <a:defRPr sz="4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 B ">
    <p:bg>
      <p:bgPr>
        <a:solidFill>
          <a:srgbClr val="178BD1"/>
        </a:solidFill>
        <a:effectLst/>
      </p:bgPr>
    </p:bg>
    <p:spTree>
      <p:nvGrpSpPr>
        <p:cNvPr id="1" name=""/>
        <p:cNvGrpSpPr/>
        <p:nvPr/>
      </p:nvGrpSpPr>
      <p:grpSpPr>
        <a:xfrm>
          <a:off x="0" y="0"/>
          <a:ext cx="0" cy="0"/>
          <a:chOff x="0" y="0"/>
          <a:chExt cx="0" cy="0"/>
        </a:xfrm>
      </p:grpSpPr>
      <p:pic>
        <p:nvPicPr>
          <p:cNvPr id="171" name="Shape 127" descr="Shape 127"/>
          <p:cNvPicPr>
            <a:picLocks noChangeAspect="1"/>
          </p:cNvPicPr>
          <p:nvPr/>
        </p:nvPicPr>
        <p:blipFill>
          <a:blip r:embed="rId2"/>
          <a:srcRect b="1143"/>
          <a:stretch>
            <a:fillRect/>
          </a:stretch>
        </p:blipFill>
        <p:spPr>
          <a:xfrm>
            <a:off x="0" y="0"/>
            <a:ext cx="12192003" cy="6858001"/>
          </a:xfrm>
          <a:prstGeom prst="rect">
            <a:avLst/>
          </a:prstGeom>
          <a:ln w="12700">
            <a:miter lim="400000"/>
          </a:ln>
        </p:spPr>
      </p:pic>
      <p:sp>
        <p:nvSpPr>
          <p:cNvPr id="172" name="Title Text"/>
          <p:cNvSpPr txBox="1">
            <a:spLocks noGrp="1"/>
          </p:cNvSpPr>
          <p:nvPr>
            <p:ph type="title"/>
          </p:nvPr>
        </p:nvSpPr>
        <p:spPr>
          <a:xfrm>
            <a:off x="833337" y="1364239"/>
            <a:ext cx="7924442" cy="1298448"/>
          </a:xfrm>
          <a:prstGeom prst="rect">
            <a:avLst/>
          </a:prstGeom>
        </p:spPr>
        <p:txBody>
          <a:bodyPr>
            <a:normAutofit/>
          </a:bodyPr>
          <a:lstStyle>
            <a:lvl1pPr>
              <a:lnSpc>
                <a:spcPct val="85000"/>
              </a:lnSpc>
              <a:defRPr sz="3600"/>
            </a:lvl1pPr>
          </a:lstStyle>
          <a:p>
            <a:r>
              <a:t>Title Text</a:t>
            </a:r>
          </a:p>
        </p:txBody>
      </p:sp>
      <p:sp>
        <p:nvSpPr>
          <p:cNvPr id="173" name="Body Level One…"/>
          <p:cNvSpPr txBox="1">
            <a:spLocks noGrp="1"/>
          </p:cNvSpPr>
          <p:nvPr>
            <p:ph type="body" sz="quarter" idx="1"/>
          </p:nvPr>
        </p:nvSpPr>
        <p:spPr>
          <a:xfrm>
            <a:off x="822995" y="2738039"/>
            <a:ext cx="7934784" cy="476933"/>
          </a:xfrm>
          <a:prstGeom prst="rect">
            <a:avLst/>
          </a:prstGeom>
        </p:spPr>
        <p:txBody>
          <a:bodyPr>
            <a:normAutofit/>
          </a:bodyPr>
          <a:lstStyle>
            <a:lvl1pPr marL="355600" indent="-254000">
              <a:lnSpc>
                <a:spcPct val="90000"/>
              </a:lnSpc>
              <a:spcBef>
                <a:spcPts val="0"/>
              </a:spcBef>
              <a:buClrTx/>
              <a:buSzTx/>
              <a:buFontTx/>
              <a:buNone/>
              <a:defRPr sz="2200"/>
            </a:lvl1pPr>
            <a:lvl2pPr marL="355600" indent="215900">
              <a:lnSpc>
                <a:spcPct val="90000"/>
              </a:lnSpc>
              <a:spcBef>
                <a:spcPts val="0"/>
              </a:spcBef>
              <a:buClrTx/>
              <a:buSzTx/>
              <a:buFontTx/>
              <a:buNone/>
              <a:defRPr sz="2200"/>
            </a:lvl2pPr>
            <a:lvl3pPr marL="355600" indent="685800">
              <a:lnSpc>
                <a:spcPct val="90000"/>
              </a:lnSpc>
              <a:spcBef>
                <a:spcPts val="0"/>
              </a:spcBef>
              <a:buClrTx/>
              <a:buSzTx/>
              <a:buFontTx/>
              <a:buNone/>
              <a:defRPr sz="2200"/>
            </a:lvl3pPr>
            <a:lvl4pPr marL="355600" indent="1155700">
              <a:lnSpc>
                <a:spcPct val="90000"/>
              </a:lnSpc>
              <a:spcBef>
                <a:spcPts val="0"/>
              </a:spcBef>
              <a:buClrTx/>
              <a:buSzTx/>
              <a:buFontTx/>
              <a:buNone/>
              <a:defRPr sz="2200"/>
            </a:lvl4pPr>
            <a:lvl5pPr marL="355600" indent="1701800">
              <a:lnSpc>
                <a:spcPct val="90000"/>
              </a:lnSpc>
              <a:spcBef>
                <a:spcPts val="0"/>
              </a:spcBef>
              <a:buClrTx/>
              <a:buFontTx/>
              <a:defRPr sz="2200"/>
            </a:lvl5pPr>
          </a:lstStyle>
          <a:p>
            <a:r>
              <a:t>Body Level One</a:t>
            </a:r>
          </a:p>
          <a:p>
            <a:pPr lvl="1"/>
            <a:r>
              <a:t>Body Level Two</a:t>
            </a:r>
          </a:p>
          <a:p>
            <a:pPr lvl="2"/>
            <a:r>
              <a:t>Body Level Three</a:t>
            </a:r>
          </a:p>
          <a:p>
            <a:pPr lvl="3"/>
            <a:r>
              <a:t>Body Level Four</a:t>
            </a:r>
          </a:p>
          <a:p>
            <a:pPr lvl="4"/>
            <a:r>
              <a:t>Body Level Five</a:t>
            </a:r>
          </a:p>
        </p:txBody>
      </p:sp>
      <p:sp>
        <p:nvSpPr>
          <p:cNvPr id="174" name="Shape 130"/>
          <p:cNvSpPr txBox="1">
            <a:spLocks noGrp="1"/>
          </p:cNvSpPr>
          <p:nvPr>
            <p:ph type="body" sz="quarter" idx="13"/>
          </p:nvPr>
        </p:nvSpPr>
        <p:spPr>
          <a:xfrm>
            <a:off x="822995" y="4103682"/>
            <a:ext cx="6096003" cy="309784"/>
          </a:xfrm>
          <a:prstGeom prst="rect">
            <a:avLst/>
          </a:prstGeom>
        </p:spPr>
        <p:txBody>
          <a:bodyPr>
            <a:normAutofit/>
          </a:bodyPr>
          <a:lstStyle/>
          <a:p>
            <a:pPr marL="228600" indent="0">
              <a:spcBef>
                <a:spcPts val="0"/>
              </a:spcBef>
              <a:buClrTx/>
              <a:buSzTx/>
              <a:buFontTx/>
              <a:buNone/>
              <a:defRPr sz="1600"/>
            </a:pPr>
            <a:endParaRPr/>
          </a:p>
        </p:txBody>
      </p:sp>
      <p:sp>
        <p:nvSpPr>
          <p:cNvPr id="175" name="Shape 131"/>
          <p:cNvSpPr txBox="1">
            <a:spLocks noGrp="1"/>
          </p:cNvSpPr>
          <p:nvPr>
            <p:ph type="body" sz="quarter" idx="14"/>
          </p:nvPr>
        </p:nvSpPr>
        <p:spPr>
          <a:xfrm>
            <a:off x="822995" y="3842327"/>
            <a:ext cx="6096002" cy="205378"/>
          </a:xfrm>
          <a:prstGeom prst="rect">
            <a:avLst/>
          </a:prstGeom>
        </p:spPr>
        <p:txBody>
          <a:bodyPr>
            <a:normAutofit/>
          </a:bodyPr>
          <a:lstStyle/>
          <a:p>
            <a:pPr marL="425195" indent="-307086" defTabSz="850391">
              <a:lnSpc>
                <a:spcPct val="95000"/>
              </a:lnSpc>
              <a:spcBef>
                <a:spcPts val="0"/>
              </a:spcBef>
              <a:buSzPts val="1400"/>
              <a:defRPr sz="1488" b="1"/>
            </a:pPr>
            <a:endParaRPr/>
          </a:p>
        </p:txBody>
      </p:sp>
      <p:pic>
        <p:nvPicPr>
          <p:cNvPr id="176" name="Shape 132" descr="Shape 132"/>
          <p:cNvPicPr>
            <a:picLocks noChangeAspect="1"/>
          </p:cNvPicPr>
          <p:nvPr/>
        </p:nvPicPr>
        <p:blipFill>
          <a:blip r:embed="rId3"/>
          <a:stretch>
            <a:fillRect/>
          </a:stretch>
        </p:blipFill>
        <p:spPr>
          <a:xfrm>
            <a:off x="37853" y="6645347"/>
            <a:ext cx="163579" cy="212652"/>
          </a:xfrm>
          <a:prstGeom prst="rect">
            <a:avLst/>
          </a:prstGeom>
          <a:ln w="12700">
            <a:miter lim="400000"/>
          </a:ln>
        </p:spPr>
      </p:pic>
      <p:pic>
        <p:nvPicPr>
          <p:cNvPr id="177" name="Shape 133" descr="Shape 133"/>
          <p:cNvPicPr>
            <a:picLocks noChangeAspect="1"/>
          </p:cNvPicPr>
          <p:nvPr/>
        </p:nvPicPr>
        <p:blipFill>
          <a:blip r:embed="rId4"/>
          <a:stretch>
            <a:fillRect/>
          </a:stretch>
        </p:blipFill>
        <p:spPr>
          <a:xfrm>
            <a:off x="760184" y="524255"/>
            <a:ext cx="1276862" cy="893735"/>
          </a:xfrm>
          <a:prstGeom prst="rect">
            <a:avLst/>
          </a:prstGeom>
          <a:ln w="12700">
            <a:miter lim="400000"/>
          </a:ln>
        </p:spPr>
      </p:pic>
      <p:sp>
        <p:nvSpPr>
          <p:cNvPr id="1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opyright">
    <p:spTree>
      <p:nvGrpSpPr>
        <p:cNvPr id="1" name=""/>
        <p:cNvGrpSpPr/>
        <p:nvPr/>
      </p:nvGrpSpPr>
      <p:grpSpPr>
        <a:xfrm>
          <a:off x="0" y="0"/>
          <a:ext cx="0" cy="0"/>
          <a:chOff x="0" y="0"/>
          <a:chExt cx="0" cy="0"/>
        </a:xfrm>
      </p:grpSpPr>
      <p:pic>
        <p:nvPicPr>
          <p:cNvPr id="663"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664"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66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666" name="Shape 440"/>
          <p:cNvSpPr txBox="1"/>
          <p:nvPr/>
        </p:nvSpPr>
        <p:spPr>
          <a:xfrm>
            <a:off x="455612" y="1371600"/>
            <a:ext cx="8458201" cy="328515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defRPr sz="1600">
                <a:solidFill>
                  <a:srgbClr val="3E6E84"/>
                </a:solidFill>
              </a:defRPr>
            </a:pPr>
            <a:r>
              <a:t>© Copyright 2000-2018 salesforce.com, inc. All rights reserved. Various trademarks held by their respective owners.</a:t>
            </a:r>
            <a:endParaRPr>
              <a:solidFill>
                <a:srgbClr val="000000"/>
              </a:solidFill>
            </a:endParaRPr>
          </a:p>
          <a:p>
            <a:pPr>
              <a:spcBef>
                <a:spcPts val="1200"/>
              </a:spcBef>
              <a:defRPr sz="1600">
                <a:solidFill>
                  <a:srgbClr val="3E6E84"/>
                </a:solidFill>
              </a:defRPr>
            </a:pPr>
            <a:r>
              <a:t>Rights of ALBERT EINSTEIN are used with permission of The Hebrew University of Jerusalem. Represented exclusively by Greenlight.</a:t>
            </a:r>
            <a:endParaRPr>
              <a:solidFill>
                <a:srgbClr val="000000"/>
              </a:solidFill>
            </a:endParaRPr>
          </a:p>
          <a:p>
            <a:pPr>
              <a:spcBef>
                <a:spcPts val="1200"/>
              </a:spcBef>
              <a:defRPr sz="1600">
                <a:solidFill>
                  <a:srgbClr val="3E6E84"/>
                </a:solidFill>
              </a:defRPr>
            </a:pPr>
            <a:r>
              <a:t>This document contains proprietary information of salesforce.com, inc., it is provided under a license agreement containing restrictions on use, duplication and disclosure and is also protected by copyright law.  Permission is granted to customers of salesforce.com, inc. to use and modify this document for their internal business purposes only. Resale of this document or its contents is prohibited.</a:t>
            </a:r>
            <a:endParaRPr>
              <a:solidFill>
                <a:srgbClr val="000000"/>
              </a:solidFill>
            </a:endParaRPr>
          </a:p>
          <a:p>
            <a:pPr>
              <a:spcBef>
                <a:spcPts val="1200"/>
              </a:spcBef>
              <a:defRPr sz="1600">
                <a:solidFill>
                  <a:srgbClr val="3E6E84"/>
                </a:solidFill>
              </a:defRPr>
            </a:pPr>
            <a:r>
              <a:t>The information in this document is subject to change without notice. Should you find any problems or errors, please log a case from the Support link on the Salesforce home page. Salesforce.com, inc. does not warrant that this document is error-free.</a:t>
            </a:r>
          </a:p>
        </p:txBody>
      </p:sp>
      <p:sp>
        <p:nvSpPr>
          <p:cNvPr id="667" name="Shape 441"/>
          <p:cNvSpPr txBox="1"/>
          <p:nvPr/>
        </p:nvSpPr>
        <p:spPr>
          <a:xfrm>
            <a:off x="455612" y="214116"/>
            <a:ext cx="8458201" cy="4861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nchor="ctr">
            <a:spAutoFit/>
          </a:bodyPr>
          <a:lstStyle>
            <a:lvl1pPr>
              <a:defRPr sz="2800" b="1">
                <a:solidFill>
                  <a:srgbClr val="3E6E84"/>
                </a:solidFill>
              </a:defRPr>
            </a:lvl1pPr>
          </a:lstStyle>
          <a:p>
            <a:r>
              <a:t>Copyright</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FLS">
    <p:spTree>
      <p:nvGrpSpPr>
        <p:cNvPr id="1" name=""/>
        <p:cNvGrpSpPr/>
        <p:nvPr/>
      </p:nvGrpSpPr>
      <p:grpSpPr>
        <a:xfrm>
          <a:off x="0" y="0"/>
          <a:ext cx="0" cy="0"/>
          <a:chOff x="0" y="0"/>
          <a:chExt cx="0" cy="0"/>
        </a:xfrm>
      </p:grpSpPr>
      <p:pic>
        <p:nvPicPr>
          <p:cNvPr id="67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67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67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677" name="Shape 444"/>
          <p:cNvSpPr txBox="1"/>
          <p:nvPr/>
        </p:nvSpPr>
        <p:spPr>
          <a:xfrm>
            <a:off x="455612" y="1537005"/>
            <a:ext cx="11277601" cy="436508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lnSpc>
                <a:spcPct val="90000"/>
              </a:lnSpc>
              <a:defRPr sz="1300">
                <a:solidFill>
                  <a:srgbClr val="3E6E84"/>
                </a:solidFill>
              </a:defRPr>
            </a:pPr>
            <a: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salesforce.com, inc. could differ materially from the results expressed or implied by the forward-looking statements we make.</a:t>
            </a:r>
            <a:endParaRPr>
              <a:solidFill>
                <a:srgbClr val="000000"/>
              </a:solidFill>
            </a:endParaRPr>
          </a:p>
          <a:p>
            <a:pPr>
              <a:lnSpc>
                <a:spcPct val="90000"/>
              </a:lnSpc>
              <a:spcBef>
                <a:spcPts val="800"/>
              </a:spcBef>
              <a:defRPr sz="1300">
                <a:solidFill>
                  <a:srgbClr val="3E6E84"/>
                </a:solidFill>
              </a:defRPr>
            </a:pPr>
            <a: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endParaRPr>
              <a:solidFill>
                <a:srgbClr val="000000"/>
              </a:solidFill>
            </a:endParaRPr>
          </a:p>
          <a:p>
            <a:pPr>
              <a:lnSpc>
                <a:spcPct val="90000"/>
              </a:lnSpc>
              <a:spcBef>
                <a:spcPts val="800"/>
              </a:spcBef>
              <a:defRPr sz="1300">
                <a:solidFill>
                  <a:srgbClr val="3E6E84"/>
                </a:solidFill>
              </a:defRPr>
            </a:pPr>
            <a:r>
              <a:t>Further information on these and other factors that could affect the financial results of salesforce.com, inc.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www.salesforce.com/investor.</a:t>
            </a:r>
            <a:endParaRPr>
              <a:solidFill>
                <a:srgbClr val="000000"/>
              </a:solidFill>
            </a:endParaRPr>
          </a:p>
          <a:p>
            <a:pPr>
              <a:lnSpc>
                <a:spcPct val="90000"/>
              </a:lnSpc>
              <a:spcBef>
                <a:spcPts val="800"/>
              </a:spcBef>
              <a:defRPr sz="1300">
                <a:solidFill>
                  <a:srgbClr val="3E6E84"/>
                </a:solidFill>
              </a:defRPr>
            </a:pPr>
            <a: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p>
        </p:txBody>
      </p:sp>
      <p:sp>
        <p:nvSpPr>
          <p:cNvPr id="678" name="Shape 445"/>
          <p:cNvSpPr txBox="1"/>
          <p:nvPr/>
        </p:nvSpPr>
        <p:spPr>
          <a:xfrm>
            <a:off x="455612" y="1162745"/>
            <a:ext cx="11277601" cy="375191"/>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nSpc>
                <a:spcPct val="110000"/>
              </a:lnSpc>
              <a:defRPr sz="2000" b="1">
                <a:solidFill>
                  <a:srgbClr val="3E6E84"/>
                </a:solidFill>
              </a:defRPr>
            </a:lvl1pPr>
          </a:lstStyle>
          <a:p>
            <a:r>
              <a:t>Safe harbor statement under the Private Securities Litigation Reform Act of 1995:</a:t>
            </a:r>
          </a:p>
        </p:txBody>
      </p:sp>
      <p:sp>
        <p:nvSpPr>
          <p:cNvPr id="679" name="Shape 446"/>
          <p:cNvSpPr txBox="1"/>
          <p:nvPr/>
        </p:nvSpPr>
        <p:spPr>
          <a:xfrm>
            <a:off x="455612" y="214116"/>
            <a:ext cx="8458201" cy="4861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nchor="ctr">
            <a:spAutoFit/>
          </a:bodyPr>
          <a:lstStyle>
            <a:lvl1pPr>
              <a:defRPr sz="2800" b="1">
                <a:solidFill>
                  <a:srgbClr val="3E6E84"/>
                </a:solidFill>
              </a:defRPr>
            </a:lvl1pPr>
          </a:lstStyle>
          <a:p>
            <a:r>
              <a:t>Forward Looking Statements</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8_Custom Layout">
    <p:spTree>
      <p:nvGrpSpPr>
        <p:cNvPr id="1" name=""/>
        <p:cNvGrpSpPr/>
        <p:nvPr/>
      </p:nvGrpSpPr>
      <p:grpSpPr>
        <a:xfrm>
          <a:off x="0" y="0"/>
          <a:ext cx="0" cy="0"/>
          <a:chOff x="0" y="0"/>
          <a:chExt cx="0" cy="0"/>
        </a:xfrm>
      </p:grpSpPr>
      <p:sp>
        <p:nvSpPr>
          <p:cNvPr id="742" name="Slide Number"/>
          <p:cNvSpPr txBox="1">
            <a:spLocks noGrp="1"/>
          </p:cNvSpPr>
          <p:nvPr>
            <p:ph type="sldNum" sz="quarter" idx="2"/>
          </p:nvPr>
        </p:nvSpPr>
        <p:spPr>
          <a:xfrm>
            <a:off x="0" y="0"/>
            <a:ext cx="358373" cy="350622"/>
          </a:xfrm>
          <a:prstGeom prst="rect">
            <a:avLst/>
          </a:prstGeom>
        </p:spPr>
        <p:txBody>
          <a:bodyPr/>
          <a:lstStyle>
            <a:lvl1pPr>
              <a:defRPr sz="1800">
                <a:solidFill>
                  <a:srgbClr val="1C1C1C"/>
                </a:solidFill>
              </a:defRPr>
            </a:lvl1pPr>
          </a:lstStyle>
          <a:p>
            <a:fld id="{86CB4B4D-7CA3-9044-876B-883B54F8677D}" type="slidenum">
              <a:t>‹nº›</a:t>
            </a:fld>
            <a:endParaRPr/>
          </a:p>
        </p:txBody>
      </p:sp>
      <p:sp>
        <p:nvSpPr>
          <p:cNvPr id="743" name="Shape 492"/>
          <p:cNvSpPr/>
          <p:nvPr/>
        </p:nvSpPr>
        <p:spPr>
          <a:xfrm>
            <a:off x="6192370" y="1"/>
            <a:ext cx="6000901" cy="6858001"/>
          </a:xfrm>
          <a:prstGeom prst="rect">
            <a:avLst/>
          </a:prstGeom>
          <a:gradFill>
            <a:gsLst>
              <a:gs pos="0">
                <a:srgbClr val="59B1BB"/>
              </a:gs>
              <a:gs pos="72000">
                <a:srgbClr val="C3D4C5"/>
              </a:gs>
              <a:gs pos="100000">
                <a:srgbClr val="C3D4C5"/>
              </a:gs>
            </a:gsLst>
            <a:lin ang="5400000"/>
          </a:gradFill>
          <a:ln w="12700">
            <a:miter lim="400000"/>
          </a:ln>
        </p:spPr>
        <p:txBody>
          <a:bodyPr lIns="0" tIns="0" rIns="0" bIns="0" anchor="ctr"/>
          <a:lstStyle/>
          <a:p>
            <a:pPr>
              <a:defRPr sz="2200">
                <a:solidFill>
                  <a:srgbClr val="FFFFFF"/>
                </a:solidFill>
              </a:defRPr>
            </a:pPr>
            <a:endParaRPr/>
          </a:p>
        </p:txBody>
      </p:sp>
      <p:sp>
        <p:nvSpPr>
          <p:cNvPr id="744" name="Shape 493"/>
          <p:cNvSpPr txBox="1"/>
          <p:nvPr/>
        </p:nvSpPr>
        <p:spPr>
          <a:xfrm>
            <a:off x="455612" y="4923471"/>
            <a:ext cx="4130101" cy="141742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defRPr sz="1800" b="1">
                <a:solidFill>
                  <a:srgbClr val="3E6E84"/>
                </a:solidFill>
              </a:defRPr>
            </a:pPr>
            <a:r>
              <a:t>VIRTUAL CLASS NOTE:</a:t>
            </a:r>
            <a:endParaRPr>
              <a:solidFill>
                <a:srgbClr val="000000"/>
              </a:solidFill>
            </a:endParaRPr>
          </a:p>
          <a:p>
            <a:pPr>
              <a:defRPr sz="1800">
                <a:solidFill>
                  <a:srgbClr val="3E6E84"/>
                </a:solidFill>
              </a:defRPr>
            </a:pPr>
            <a:r>
              <a:t>If you have any questions, you can chat with your instructor via WebEx by typing into the box on the lower left hand corner of your screen. </a:t>
            </a:r>
          </a:p>
        </p:txBody>
      </p:sp>
      <p:grpSp>
        <p:nvGrpSpPr>
          <p:cNvPr id="747" name="Shape 494"/>
          <p:cNvGrpSpPr/>
          <p:nvPr/>
        </p:nvGrpSpPr>
        <p:grpSpPr>
          <a:xfrm>
            <a:off x="484092" y="1501758"/>
            <a:ext cx="460802" cy="486168"/>
            <a:chOff x="0" y="0"/>
            <a:chExt cx="460800" cy="486166"/>
          </a:xfrm>
        </p:grpSpPr>
        <p:sp>
          <p:nvSpPr>
            <p:cNvPr id="745" name="Circle"/>
            <p:cNvSpPr/>
            <p:nvPr/>
          </p:nvSpPr>
          <p:spPr>
            <a:xfrm>
              <a:off x="0" y="12683"/>
              <a:ext cx="460801" cy="460801"/>
            </a:xfrm>
            <a:prstGeom prst="ellipse">
              <a:avLst/>
            </a:prstGeom>
            <a:solidFill>
              <a:schemeClr val="accent1"/>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46" name="1"/>
            <p:cNvSpPr txBox="1"/>
            <p:nvPr/>
          </p:nvSpPr>
          <p:spPr>
            <a:xfrm>
              <a:off x="67483" y="-1"/>
              <a:ext cx="325835" cy="4861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699" tIns="45699" rIns="45699" bIns="45699" numCol="1" anchor="ctr">
              <a:spAutoFit/>
            </a:bodyPr>
            <a:lstStyle>
              <a:lvl1pPr algn="ctr">
                <a:defRPr sz="2800">
                  <a:solidFill>
                    <a:srgbClr val="FFFFFF"/>
                  </a:solidFill>
                </a:defRPr>
              </a:lvl1pPr>
            </a:lstStyle>
            <a:p>
              <a:r>
                <a:t>1</a:t>
              </a:r>
            </a:p>
          </p:txBody>
        </p:sp>
      </p:grpSp>
      <p:grpSp>
        <p:nvGrpSpPr>
          <p:cNvPr id="750" name="Shape 495"/>
          <p:cNvGrpSpPr/>
          <p:nvPr/>
        </p:nvGrpSpPr>
        <p:grpSpPr>
          <a:xfrm>
            <a:off x="484092" y="2404285"/>
            <a:ext cx="460802" cy="486168"/>
            <a:chOff x="0" y="0"/>
            <a:chExt cx="460800" cy="486166"/>
          </a:xfrm>
        </p:grpSpPr>
        <p:sp>
          <p:nvSpPr>
            <p:cNvPr id="748" name="Circle"/>
            <p:cNvSpPr/>
            <p:nvPr/>
          </p:nvSpPr>
          <p:spPr>
            <a:xfrm>
              <a:off x="0" y="12683"/>
              <a:ext cx="460801" cy="460801"/>
            </a:xfrm>
            <a:prstGeom prst="ellipse">
              <a:avLst/>
            </a:prstGeom>
            <a:solidFill>
              <a:schemeClr val="accent1"/>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49" name="2"/>
            <p:cNvSpPr txBox="1"/>
            <p:nvPr/>
          </p:nvSpPr>
          <p:spPr>
            <a:xfrm>
              <a:off x="67483" y="-1"/>
              <a:ext cx="325835" cy="4861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699" tIns="45699" rIns="45699" bIns="45699" numCol="1" anchor="ctr">
              <a:spAutoFit/>
            </a:bodyPr>
            <a:lstStyle>
              <a:lvl1pPr algn="ctr">
                <a:defRPr sz="2800">
                  <a:solidFill>
                    <a:srgbClr val="FFFFFF"/>
                  </a:solidFill>
                </a:defRPr>
              </a:lvl1pPr>
            </a:lstStyle>
            <a:p>
              <a:r>
                <a:t>2</a:t>
              </a:r>
            </a:p>
          </p:txBody>
        </p:sp>
      </p:grpSp>
      <p:pic>
        <p:nvPicPr>
          <p:cNvPr id="751" name="Shape 496" descr="Shape 496"/>
          <p:cNvPicPr>
            <a:picLocks noChangeAspect="1"/>
          </p:cNvPicPr>
          <p:nvPr/>
        </p:nvPicPr>
        <p:blipFill>
          <a:blip r:embed="rId2"/>
          <a:stretch>
            <a:fillRect/>
          </a:stretch>
        </p:blipFill>
        <p:spPr>
          <a:xfrm>
            <a:off x="4720716" y="1285169"/>
            <a:ext cx="5498250" cy="417077"/>
          </a:xfrm>
          <a:prstGeom prst="rect">
            <a:avLst/>
          </a:prstGeom>
          <a:ln w="12700">
            <a:miter lim="400000"/>
          </a:ln>
        </p:spPr>
      </p:pic>
      <p:pic>
        <p:nvPicPr>
          <p:cNvPr id="752" name="Shape 497" descr="Shape 497"/>
          <p:cNvPicPr>
            <a:picLocks noChangeAspect="1"/>
          </p:cNvPicPr>
          <p:nvPr/>
        </p:nvPicPr>
        <p:blipFill>
          <a:blip r:embed="rId3"/>
          <a:srcRect l="43946" t="48051" r="29728" b="31683"/>
          <a:stretch>
            <a:fillRect/>
          </a:stretch>
        </p:blipFill>
        <p:spPr>
          <a:xfrm>
            <a:off x="6192370" y="5001904"/>
            <a:ext cx="5995081" cy="1862920"/>
          </a:xfrm>
          <a:prstGeom prst="rect">
            <a:avLst/>
          </a:prstGeom>
          <a:ln w="12700">
            <a:miter lim="400000"/>
          </a:ln>
        </p:spPr>
      </p:pic>
      <p:pic>
        <p:nvPicPr>
          <p:cNvPr id="753" name="Shape 498" descr="Shape 498"/>
          <p:cNvPicPr>
            <a:picLocks noChangeAspect="1"/>
          </p:cNvPicPr>
          <p:nvPr/>
        </p:nvPicPr>
        <p:blipFill>
          <a:blip r:embed="rId4"/>
          <a:srcRect l="20514" r="22782" b="616"/>
          <a:stretch>
            <a:fillRect/>
          </a:stretch>
        </p:blipFill>
        <p:spPr>
          <a:xfrm>
            <a:off x="8640784" y="1747823"/>
            <a:ext cx="3309582" cy="5117002"/>
          </a:xfrm>
          <a:prstGeom prst="rect">
            <a:avLst/>
          </a:prstGeom>
          <a:ln w="12700">
            <a:miter lim="400000"/>
          </a:ln>
        </p:spPr>
      </p:pic>
      <p:sp>
        <p:nvSpPr>
          <p:cNvPr id="754" name="Shape 499"/>
          <p:cNvSpPr txBox="1"/>
          <p:nvPr/>
        </p:nvSpPr>
        <p:spPr>
          <a:xfrm>
            <a:off x="9358269" y="3064007"/>
            <a:ext cx="2830500" cy="35062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defRPr sz="1800" b="1">
                <a:solidFill>
                  <a:srgbClr val="FFFFFF"/>
                </a:solidFill>
              </a:defRPr>
            </a:lvl1pPr>
          </a:lstStyle>
          <a:p>
            <a:r>
              <a:t>Student Guide</a:t>
            </a:r>
          </a:p>
        </p:txBody>
      </p:sp>
      <p:pic>
        <p:nvPicPr>
          <p:cNvPr id="755" name="Shape 500" descr="Shape 500"/>
          <p:cNvPicPr>
            <a:picLocks noChangeAspect="1"/>
          </p:cNvPicPr>
          <p:nvPr/>
        </p:nvPicPr>
        <p:blipFill>
          <a:blip r:embed="rId5"/>
          <a:stretch>
            <a:fillRect/>
          </a:stretch>
        </p:blipFill>
        <p:spPr>
          <a:xfrm>
            <a:off x="7189344" y="3801028"/>
            <a:ext cx="892547" cy="1122444"/>
          </a:xfrm>
          <a:prstGeom prst="rect">
            <a:avLst/>
          </a:prstGeom>
          <a:ln w="12700">
            <a:miter lim="400000"/>
          </a:ln>
        </p:spPr>
      </p:pic>
      <p:pic>
        <p:nvPicPr>
          <p:cNvPr id="756" name="Shape 501" descr="Shape 501"/>
          <p:cNvPicPr>
            <a:picLocks noChangeAspect="1"/>
          </p:cNvPicPr>
          <p:nvPr/>
        </p:nvPicPr>
        <p:blipFill>
          <a:blip r:embed="rId6"/>
          <a:stretch>
            <a:fillRect/>
          </a:stretch>
        </p:blipFill>
        <p:spPr>
          <a:xfrm>
            <a:off x="8640784" y="933867"/>
            <a:ext cx="413240" cy="586227"/>
          </a:xfrm>
          <a:prstGeom prst="rect">
            <a:avLst/>
          </a:prstGeom>
          <a:ln w="12700">
            <a:miter lim="400000"/>
          </a:ln>
        </p:spPr>
      </p:pic>
      <p:sp>
        <p:nvSpPr>
          <p:cNvPr id="757" name="Body Level One…"/>
          <p:cNvSpPr txBox="1">
            <a:spLocks noGrp="1"/>
          </p:cNvSpPr>
          <p:nvPr>
            <p:ph type="body" sz="quarter" idx="1"/>
          </p:nvPr>
        </p:nvSpPr>
        <p:spPr>
          <a:xfrm>
            <a:off x="1045854" y="1379864"/>
            <a:ext cx="4014901" cy="752701"/>
          </a:xfrm>
          <a:prstGeom prst="rect">
            <a:avLst/>
          </a:prstGeom>
        </p:spPr>
        <p:txBody>
          <a:bodyPr anchor="ctr">
            <a:normAutofit/>
          </a:bodyPr>
          <a:lstStyle>
            <a:lvl1pPr>
              <a:lnSpc>
                <a:spcPct val="90000"/>
              </a:lnSpc>
              <a:spcBef>
                <a:spcPts val="0"/>
              </a:spcBef>
            </a:lvl1pPr>
            <a:lvl2pPr>
              <a:lnSpc>
                <a:spcPct val="90000"/>
              </a:lnSpc>
              <a:spcBef>
                <a:spcPts val="0"/>
              </a:spcBef>
            </a:lvl2pPr>
            <a:lvl3pPr>
              <a:lnSpc>
                <a:spcPct val="90000"/>
              </a:lnSpc>
              <a:spcBef>
                <a:spcPts val="0"/>
              </a:spcBef>
            </a:lvl3pPr>
            <a:lvl4pPr>
              <a:lnSpc>
                <a:spcPct val="90000"/>
              </a:lnSpc>
              <a:spcBef>
                <a:spcPts val="0"/>
              </a:spcBef>
            </a:lvl4pPr>
            <a:lvl5pPr>
              <a:lnSpc>
                <a:spcPct val="9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58" name="Shape 503"/>
          <p:cNvSpPr txBox="1">
            <a:spLocks noGrp="1"/>
          </p:cNvSpPr>
          <p:nvPr>
            <p:ph type="body" sz="quarter" idx="13"/>
          </p:nvPr>
        </p:nvSpPr>
        <p:spPr>
          <a:xfrm>
            <a:off x="1045855" y="2304131"/>
            <a:ext cx="4014900" cy="715801"/>
          </a:xfrm>
          <a:prstGeom prst="rect">
            <a:avLst/>
          </a:prstGeom>
        </p:spPr>
        <p:txBody>
          <a:bodyPr anchor="ctr">
            <a:normAutofit/>
          </a:bodyPr>
          <a:lstStyle/>
          <a:p>
            <a:endParaRPr/>
          </a:p>
        </p:txBody>
      </p:sp>
      <p:sp>
        <p:nvSpPr>
          <p:cNvPr id="759" name="Shape 504"/>
          <p:cNvSpPr txBox="1">
            <a:spLocks noGrp="1"/>
          </p:cNvSpPr>
          <p:nvPr>
            <p:ph type="body" sz="quarter" idx="14"/>
          </p:nvPr>
        </p:nvSpPr>
        <p:spPr>
          <a:xfrm>
            <a:off x="455613" y="-6351"/>
            <a:ext cx="5737200" cy="920702"/>
          </a:xfrm>
          <a:prstGeom prst="rect">
            <a:avLst/>
          </a:prstGeom>
        </p:spPr>
        <p:txBody>
          <a:bodyPr anchor="ctr">
            <a:normAutofit/>
          </a:bodyPr>
          <a:lstStyle/>
          <a:p>
            <a:pPr indent="-406400">
              <a:buSzPts val="2800"/>
              <a:defRPr sz="2800" b="1"/>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ow Forest">
    <p:spTree>
      <p:nvGrpSpPr>
        <p:cNvPr id="1" name=""/>
        <p:cNvGrpSpPr/>
        <p:nvPr/>
      </p:nvGrpSpPr>
      <p:grpSpPr>
        <a:xfrm>
          <a:off x="0" y="0"/>
          <a:ext cx="0" cy="0"/>
          <a:chOff x="0" y="0"/>
          <a:chExt cx="0" cy="0"/>
        </a:xfrm>
      </p:grpSpPr>
      <p:pic>
        <p:nvPicPr>
          <p:cNvPr id="792"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793"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79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795" name="Shape 521" descr="Shape 521"/>
          <p:cNvPicPr>
            <a:picLocks noChangeAspect="1"/>
          </p:cNvPicPr>
          <p:nvPr/>
        </p:nvPicPr>
        <p:blipFill>
          <a:blip r:embed="rId4"/>
          <a:stretch>
            <a:fillRect/>
          </a:stretch>
        </p:blipFill>
        <p:spPr>
          <a:xfrm>
            <a:off x="1" y="14990"/>
            <a:ext cx="12192001" cy="6858001"/>
          </a:xfrm>
          <a:prstGeom prst="rect">
            <a:avLst/>
          </a:prstGeom>
          <a:ln w="12700">
            <a:miter lim="400000"/>
          </a:ln>
        </p:spPr>
      </p:pic>
      <p:sp>
        <p:nvSpPr>
          <p:cNvPr id="796" name="Shape 522"/>
          <p:cNvSpPr/>
          <p:nvPr/>
        </p:nvSpPr>
        <p:spPr>
          <a:xfrm>
            <a:off x="4743103" y="4674661"/>
            <a:ext cx="1038259" cy="937927"/>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1"/>
            </a:srgbClr>
          </a:solidFill>
          <a:ln w="12700">
            <a:miter lim="400000"/>
          </a:ln>
        </p:spPr>
        <p:txBody>
          <a:bodyPr lIns="0" tIns="0" rIns="0" bIns="0"/>
          <a:lstStyle/>
          <a:p>
            <a:pPr>
              <a:defRPr sz="1800"/>
            </a:pPr>
            <a:endParaRPr/>
          </a:p>
        </p:txBody>
      </p:sp>
      <p:sp>
        <p:nvSpPr>
          <p:cNvPr id="797"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798" name="Body Level One…"/>
          <p:cNvSpPr txBox="1">
            <a:spLocks noGrp="1"/>
          </p:cNvSpPr>
          <p:nvPr>
            <p:ph type="body" idx="1"/>
          </p:nvPr>
        </p:nvSpPr>
        <p:spPr>
          <a:xfrm>
            <a:off x="571500" y="1764287"/>
            <a:ext cx="11046001" cy="34275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99" name="Shape 525"/>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800" name="Shape 526" descr="Shape 526"/>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01" name="Shape 528"/>
          <p:cNvSpPr txBox="1"/>
          <p:nvPr/>
        </p:nvSpPr>
        <p:spPr>
          <a:xfrm>
            <a:off x="11664170" y="78055"/>
            <a:ext cx="491401" cy="288785"/>
          </a:xfrm>
          <a:prstGeom prst="rect">
            <a:avLst/>
          </a:prstGeom>
          <a:ln w="12700">
            <a:miter lim="400000"/>
          </a:ln>
        </p:spPr>
        <p:txBody>
          <a:bodyPr lIns="45699" tIns="45699" rIns="45699" bIns="45699">
            <a:spAutoFit/>
          </a:bodyPr>
          <a:lstStyle/>
          <a:p>
            <a:pPr>
              <a:defRPr>
                <a:solidFill>
                  <a:srgbClr val="5C646A"/>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 Column">
    <p:spTree>
      <p:nvGrpSpPr>
        <p:cNvPr id="1" name=""/>
        <p:cNvGrpSpPr/>
        <p:nvPr/>
      </p:nvGrpSpPr>
      <p:grpSpPr>
        <a:xfrm>
          <a:off x="0" y="0"/>
          <a:ext cx="0" cy="0"/>
          <a:chOff x="0" y="0"/>
          <a:chExt cx="0" cy="0"/>
        </a:xfrm>
      </p:grpSpPr>
      <p:pic>
        <p:nvPicPr>
          <p:cNvPr id="80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0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1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1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812" name="Body Level One…"/>
          <p:cNvSpPr txBox="1">
            <a:spLocks noGrp="1"/>
          </p:cNvSpPr>
          <p:nvPr>
            <p:ph type="body" sz="half" idx="1"/>
          </p:nvPr>
        </p:nvSpPr>
        <p:spPr>
          <a:xfrm>
            <a:off x="571500" y="1764284"/>
            <a:ext cx="5303400"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13" name="Shape 532"/>
          <p:cNvSpPr txBox="1">
            <a:spLocks noGrp="1"/>
          </p:cNvSpPr>
          <p:nvPr>
            <p:ph type="body" sz="half" idx="13"/>
          </p:nvPr>
        </p:nvSpPr>
        <p:spPr>
          <a:xfrm>
            <a:off x="6313932" y="1764284"/>
            <a:ext cx="5303400" cy="4223701"/>
          </a:xfrm>
          <a:prstGeom prst="rect">
            <a:avLst/>
          </a:prstGeom>
        </p:spPr>
        <p:txBody>
          <a:bodyPr>
            <a:normAutofit/>
          </a:bodyPr>
          <a:lstStyle/>
          <a:p>
            <a:endParaRPr/>
          </a:p>
        </p:txBody>
      </p:sp>
      <p:sp>
        <p:nvSpPr>
          <p:cNvPr id="814" name="Shape 533"/>
          <p:cNvSpPr txBox="1">
            <a:spLocks noGrp="1"/>
          </p:cNvSpPr>
          <p:nvPr>
            <p:ph type="body" sz="quarter" idx="14"/>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3-Column">
    <p:spTree>
      <p:nvGrpSpPr>
        <p:cNvPr id="1" name=""/>
        <p:cNvGrpSpPr/>
        <p:nvPr/>
      </p:nvGrpSpPr>
      <p:grpSpPr>
        <a:xfrm>
          <a:off x="0" y="0"/>
          <a:ext cx="0" cy="0"/>
          <a:chOff x="0" y="0"/>
          <a:chExt cx="0" cy="0"/>
        </a:xfrm>
      </p:grpSpPr>
      <p:pic>
        <p:nvPicPr>
          <p:cNvPr id="821"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22"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24" name="Body Level One…"/>
          <p:cNvSpPr txBox="1">
            <a:spLocks noGrp="1"/>
          </p:cNvSpPr>
          <p:nvPr>
            <p:ph type="body" sz="half" idx="1"/>
          </p:nvPr>
        </p:nvSpPr>
        <p:spPr>
          <a:xfrm>
            <a:off x="115680" y="843165"/>
            <a:ext cx="3927300" cy="5950500"/>
          </a:xfrm>
          <a:prstGeom prst="rect">
            <a:avLst/>
          </a:prstGeom>
        </p:spPr>
        <p:txBody>
          <a:bodyPr>
            <a:normAutofit/>
          </a:bodyPr>
          <a:lstStyle>
            <a:lvl2pPr marL="850900" indent="-317500"/>
            <a:lvl3pPr marL="1308100" indent="-317500">
              <a:buChar char="–"/>
            </a:lvl3pPr>
            <a:lvl4pPr marL="1811564" indent="-344714"/>
            <a:lvl5pPr marL="2268764" indent="-344714">
              <a:buSzPts val="2000"/>
              <a:buChar char="–"/>
            </a:lvl5pPr>
          </a:lstStyle>
          <a:p>
            <a:r>
              <a:t>Body Level One</a:t>
            </a:r>
          </a:p>
          <a:p>
            <a:pPr lvl="1"/>
            <a:r>
              <a:t>Body Level Two</a:t>
            </a:r>
          </a:p>
          <a:p>
            <a:pPr lvl="2"/>
            <a:r>
              <a:t>Body Level Three</a:t>
            </a:r>
          </a:p>
          <a:p>
            <a:pPr lvl="3"/>
            <a:r>
              <a:t>Body Level Four</a:t>
            </a:r>
          </a:p>
          <a:p>
            <a:pPr lvl="4"/>
            <a:r>
              <a:t>Body Level Five</a:t>
            </a:r>
          </a:p>
        </p:txBody>
      </p:sp>
      <p:sp>
        <p:nvSpPr>
          <p:cNvPr id="825" name="Shape 537"/>
          <p:cNvSpPr txBox="1">
            <a:spLocks noGrp="1"/>
          </p:cNvSpPr>
          <p:nvPr>
            <p:ph type="body" sz="half" idx="13"/>
          </p:nvPr>
        </p:nvSpPr>
        <p:spPr>
          <a:xfrm>
            <a:off x="4140765" y="843165"/>
            <a:ext cx="3927300" cy="5950500"/>
          </a:xfrm>
          <a:prstGeom prst="rect">
            <a:avLst/>
          </a:prstGeom>
        </p:spPr>
        <p:txBody>
          <a:bodyPr>
            <a:normAutofit/>
          </a:bodyPr>
          <a:lstStyle/>
          <a:p>
            <a:endParaRPr/>
          </a:p>
        </p:txBody>
      </p:sp>
      <p:sp>
        <p:nvSpPr>
          <p:cNvPr id="826" name="Shape 538"/>
          <p:cNvSpPr txBox="1">
            <a:spLocks noGrp="1"/>
          </p:cNvSpPr>
          <p:nvPr>
            <p:ph type="body" sz="half" idx="14"/>
          </p:nvPr>
        </p:nvSpPr>
        <p:spPr>
          <a:xfrm>
            <a:off x="8165842" y="843165"/>
            <a:ext cx="3927300" cy="5950500"/>
          </a:xfrm>
          <a:prstGeom prst="rect">
            <a:avLst/>
          </a:prstGeom>
        </p:spPr>
        <p:txBody>
          <a:bodyPr>
            <a:normAutofit/>
          </a:bodyPr>
          <a:lstStyle/>
          <a:p>
            <a:endParaRPr/>
          </a:p>
        </p:txBody>
      </p:sp>
      <p:sp>
        <p:nvSpPr>
          <p:cNvPr id="827"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ustomer Hero Deep Dive ">
    <p:spTree>
      <p:nvGrpSpPr>
        <p:cNvPr id="1" name=""/>
        <p:cNvGrpSpPr/>
        <p:nvPr/>
      </p:nvGrpSpPr>
      <p:grpSpPr>
        <a:xfrm>
          <a:off x="0" y="0"/>
          <a:ext cx="0" cy="0"/>
          <a:chOff x="0" y="0"/>
          <a:chExt cx="0" cy="0"/>
        </a:xfrm>
      </p:grpSpPr>
      <p:sp>
        <p:nvSpPr>
          <p:cNvPr id="834" name="Shape 542"/>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835" name="Shape 543"/>
          <p:cNvSpPr/>
          <p:nvPr/>
        </p:nvSpPr>
        <p:spPr>
          <a:xfrm rot="10800000" flipH="1">
            <a:off x="7368988" y="84"/>
            <a:ext cx="48198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836" name="Shape 544"/>
          <p:cNvSpPr/>
          <p:nvPr/>
        </p:nvSpPr>
        <p:spPr>
          <a:xfrm>
            <a:off x="-4573" y="-1"/>
            <a:ext cx="12198002" cy="978902"/>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837" name="Title Text"/>
          <p:cNvSpPr txBox="1">
            <a:spLocks noGrp="1"/>
          </p:cNvSpPr>
          <p:nvPr>
            <p:ph type="title"/>
          </p:nvPr>
        </p:nvSpPr>
        <p:spPr>
          <a:xfrm>
            <a:off x="-4571" y="-9072"/>
            <a:ext cx="12198000" cy="978902"/>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838" name="Body Level One…"/>
          <p:cNvSpPr txBox="1">
            <a:spLocks noGrp="1"/>
          </p:cNvSpPr>
          <p:nvPr>
            <p:ph type="body" sz="quarter" idx="1"/>
          </p:nvPr>
        </p:nvSpPr>
        <p:spPr>
          <a:xfrm>
            <a:off x="576070" y="1986921"/>
            <a:ext cx="6540901" cy="25044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839" name="Shape 547"/>
          <p:cNvSpPr txBox="1">
            <a:spLocks noGrp="1"/>
          </p:cNvSpPr>
          <p:nvPr>
            <p:ph type="body" sz="quarter" idx="13"/>
          </p:nvPr>
        </p:nvSpPr>
        <p:spPr>
          <a:xfrm>
            <a:off x="7708993" y="1977765"/>
            <a:ext cx="4227901" cy="3290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840" name="Shape 548"/>
          <p:cNvSpPr txBox="1">
            <a:spLocks noGrp="1"/>
          </p:cNvSpPr>
          <p:nvPr>
            <p:ph type="body" sz="quarter" idx="14"/>
          </p:nvPr>
        </p:nvSpPr>
        <p:spPr>
          <a:xfrm>
            <a:off x="568650" y="1419286"/>
            <a:ext cx="4398002" cy="466801"/>
          </a:xfrm>
          <a:prstGeom prst="rect">
            <a:avLst/>
          </a:prstGeom>
        </p:spPr>
        <p:txBody>
          <a:bodyPr anchor="b">
            <a:normAutofit/>
          </a:bodyPr>
          <a:lstStyle/>
          <a:p>
            <a:pPr indent="-342900">
              <a:lnSpc>
                <a:spcPct val="90000"/>
              </a:lnSpc>
              <a:buSzPts val="1800"/>
              <a:defRPr sz="1800" b="1"/>
            </a:pPr>
            <a:endParaRPr/>
          </a:p>
        </p:txBody>
      </p:sp>
      <p:sp>
        <p:nvSpPr>
          <p:cNvPr id="841" name="Shape 549"/>
          <p:cNvSpPr txBox="1">
            <a:spLocks noGrp="1"/>
          </p:cNvSpPr>
          <p:nvPr>
            <p:ph type="body" sz="quarter" idx="15"/>
          </p:nvPr>
        </p:nvSpPr>
        <p:spPr>
          <a:xfrm>
            <a:off x="7708993" y="1419286"/>
            <a:ext cx="4227901" cy="466801"/>
          </a:xfrm>
          <a:prstGeom prst="rect">
            <a:avLst/>
          </a:prstGeom>
        </p:spPr>
        <p:txBody>
          <a:bodyPr anchor="b">
            <a:normAutofit/>
          </a:bodyPr>
          <a:lstStyle/>
          <a:p>
            <a:pPr indent="-342900">
              <a:lnSpc>
                <a:spcPct val="90000"/>
              </a:lnSpc>
              <a:buSzPts val="1800"/>
              <a:defRPr sz="1800" b="1"/>
            </a:pPr>
            <a:endParaRPr/>
          </a:p>
        </p:txBody>
      </p:sp>
      <p:sp>
        <p:nvSpPr>
          <p:cNvPr id="842" name="Shape 550"/>
          <p:cNvSpPr/>
          <p:nvPr/>
        </p:nvSpPr>
        <p:spPr>
          <a:xfrm rot="10800000" flipH="1">
            <a:off x="531475" y="189440"/>
            <a:ext cx="1141501" cy="1135801"/>
          </a:xfrm>
          <a:prstGeom prst="ellipse">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843" name="Shape 551"/>
          <p:cNvSpPr>
            <a:spLocks noGrp="1"/>
          </p:cNvSpPr>
          <p:nvPr>
            <p:ph type="pic" sz="quarter" idx="16"/>
          </p:nvPr>
        </p:nvSpPr>
        <p:spPr>
          <a:xfrm>
            <a:off x="530153" y="169438"/>
            <a:ext cx="1167300" cy="1155002"/>
          </a:xfrm>
          <a:prstGeom prst="rect">
            <a:avLst/>
          </a:prstGeom>
        </p:spPr>
        <p:txBody>
          <a:bodyPr lIns="91439" tIns="45719" rIns="91439" bIns="45719"/>
          <a:lstStyle/>
          <a:p>
            <a:endParaRPr/>
          </a:p>
        </p:txBody>
      </p:sp>
      <p:sp>
        <p:nvSpPr>
          <p:cNvPr id="844" name="Shape 552"/>
          <p:cNvSpPr txBox="1">
            <a:spLocks noGrp="1"/>
          </p:cNvSpPr>
          <p:nvPr>
            <p:ph type="body" sz="quarter" idx="17"/>
          </p:nvPr>
        </p:nvSpPr>
        <p:spPr>
          <a:xfrm>
            <a:off x="576072" y="5171988"/>
            <a:ext cx="6540900" cy="1373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845" name="Shape 553" descr="Shape 553"/>
          <p:cNvPicPr>
            <a:picLocks noChangeAspect="1"/>
          </p:cNvPicPr>
          <p:nvPr/>
        </p:nvPicPr>
        <p:blipFill>
          <a:blip r:embed="rId2"/>
          <a:stretch>
            <a:fillRect/>
          </a:stretch>
        </p:blipFill>
        <p:spPr>
          <a:xfrm>
            <a:off x="11376522" y="6184081"/>
            <a:ext cx="560252" cy="505246"/>
          </a:xfrm>
          <a:prstGeom prst="rect">
            <a:avLst/>
          </a:prstGeom>
          <a:ln w="12700">
            <a:miter lim="400000"/>
          </a:ln>
        </p:spPr>
      </p:pic>
      <p:sp>
        <p:nvSpPr>
          <p:cNvPr id="846" name="Shape 554"/>
          <p:cNvSpPr txBox="1">
            <a:spLocks noGrp="1"/>
          </p:cNvSpPr>
          <p:nvPr>
            <p:ph type="body" sz="quarter" idx="18"/>
          </p:nvPr>
        </p:nvSpPr>
        <p:spPr>
          <a:xfrm>
            <a:off x="576072" y="4613507"/>
            <a:ext cx="4434600" cy="466801"/>
          </a:xfrm>
          <a:prstGeom prst="rect">
            <a:avLst/>
          </a:prstGeom>
        </p:spPr>
        <p:txBody>
          <a:bodyPr anchor="b">
            <a:normAutofit/>
          </a:bodyPr>
          <a:lstStyle/>
          <a:p>
            <a:pPr indent="-342900">
              <a:lnSpc>
                <a:spcPct val="90000"/>
              </a:lnSpc>
              <a:buSzPts val="1800"/>
              <a:defRPr sz="1800" b="1"/>
            </a:pPr>
            <a:endParaRPr/>
          </a:p>
        </p:txBody>
      </p:sp>
      <p:sp>
        <p:nvSpPr>
          <p:cNvPr id="847"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Expanded Definition Layout">
    <p:spTree>
      <p:nvGrpSpPr>
        <p:cNvPr id="1" name=""/>
        <p:cNvGrpSpPr/>
        <p:nvPr/>
      </p:nvGrpSpPr>
      <p:grpSpPr>
        <a:xfrm>
          <a:off x="0" y="0"/>
          <a:ext cx="0" cy="0"/>
          <a:chOff x="0" y="0"/>
          <a:chExt cx="0" cy="0"/>
        </a:xfrm>
      </p:grpSpPr>
      <p:pic>
        <p:nvPicPr>
          <p:cNvPr id="85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5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5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57" name="Body Level One…"/>
          <p:cNvSpPr txBox="1">
            <a:spLocks noGrp="1"/>
          </p:cNvSpPr>
          <p:nvPr>
            <p:ph type="body" sz="quarter" idx="1"/>
          </p:nvPr>
        </p:nvSpPr>
        <p:spPr>
          <a:xfrm>
            <a:off x="1182254" y="1793949"/>
            <a:ext cx="8653201" cy="477301"/>
          </a:xfrm>
          <a:prstGeom prst="rect">
            <a:avLst/>
          </a:prstGeom>
        </p:spPr>
        <p:txBody>
          <a:bodyPr>
            <a:normAutofit/>
          </a:bodyPr>
          <a:lstStyle>
            <a:lvl1pPr marL="228600" indent="0">
              <a:lnSpc>
                <a:spcPct val="90000"/>
              </a:lnSpc>
              <a:spcBef>
                <a:spcPts val="0"/>
              </a:spcBef>
              <a:buClrTx/>
              <a:buSzTx/>
              <a:buFontTx/>
              <a:buNone/>
              <a:defRPr sz="2700" i="1">
                <a:solidFill>
                  <a:srgbClr val="00B0F0"/>
                </a:solidFill>
              </a:defRPr>
            </a:lvl1pPr>
            <a:lvl2pPr marL="1085850" indent="-514350">
              <a:lnSpc>
                <a:spcPct val="90000"/>
              </a:lnSpc>
              <a:spcBef>
                <a:spcPts val="0"/>
              </a:spcBef>
              <a:buClrTx/>
              <a:buSzPts val="2700"/>
              <a:buFontTx/>
              <a:defRPr sz="2700" i="1">
                <a:solidFill>
                  <a:srgbClr val="00B0F0"/>
                </a:solidFill>
              </a:defRPr>
            </a:lvl2pPr>
            <a:lvl3pPr marL="1598612" indent="-557212">
              <a:lnSpc>
                <a:spcPct val="90000"/>
              </a:lnSpc>
              <a:spcBef>
                <a:spcPts val="0"/>
              </a:spcBef>
              <a:buClrTx/>
              <a:buSzPts val="2700"/>
              <a:buFontTx/>
              <a:defRPr sz="2700" i="1">
                <a:solidFill>
                  <a:srgbClr val="00B0F0"/>
                </a:solidFill>
              </a:defRPr>
            </a:lvl3pPr>
            <a:lvl4pPr marL="2123621" indent="-612321">
              <a:lnSpc>
                <a:spcPct val="90000"/>
              </a:lnSpc>
              <a:spcBef>
                <a:spcPts val="0"/>
              </a:spcBef>
              <a:buClrTx/>
              <a:buSzPts val="2700"/>
              <a:buFontTx/>
              <a:defRPr sz="2700" i="1">
                <a:solidFill>
                  <a:srgbClr val="00B0F0"/>
                </a:solidFill>
              </a:defRPr>
            </a:lvl4pPr>
            <a:lvl5pPr marL="228600" indent="1828800">
              <a:lnSpc>
                <a:spcPct val="90000"/>
              </a:lnSpc>
              <a:spcBef>
                <a:spcPts val="0"/>
              </a:spcBef>
              <a:buClrTx/>
              <a:buFontTx/>
              <a:defRPr sz="2700" i="1">
                <a:solidFill>
                  <a:srgbClr val="00B0F0"/>
                </a:solidFill>
              </a:defRPr>
            </a:lvl5pPr>
          </a:lstStyle>
          <a:p>
            <a:r>
              <a:t>Body Level One</a:t>
            </a:r>
          </a:p>
          <a:p>
            <a:pPr lvl="1"/>
            <a:r>
              <a:t>Body Level Two</a:t>
            </a:r>
          </a:p>
          <a:p>
            <a:pPr lvl="2"/>
            <a:r>
              <a:t>Body Level Three</a:t>
            </a:r>
          </a:p>
          <a:p>
            <a:pPr lvl="3"/>
            <a:r>
              <a:t>Body Level Four</a:t>
            </a:r>
          </a:p>
          <a:p>
            <a:pPr lvl="4"/>
            <a:r>
              <a:t>Body Level Five</a:t>
            </a:r>
          </a:p>
        </p:txBody>
      </p:sp>
      <p:sp>
        <p:nvSpPr>
          <p:cNvPr id="858" name="Shape 557"/>
          <p:cNvSpPr/>
          <p:nvPr/>
        </p:nvSpPr>
        <p:spPr>
          <a:xfrm>
            <a:off x="0" y="1613963"/>
            <a:ext cx="12188702" cy="5244002"/>
          </a:xfrm>
          <a:prstGeom prst="rect">
            <a:avLst/>
          </a:prstGeom>
          <a:solidFill>
            <a:srgbClr val="002060"/>
          </a:solidFill>
          <a:ln w="12700">
            <a:miter lim="400000"/>
          </a:ln>
        </p:spPr>
        <p:txBody>
          <a:bodyPr lIns="0" tIns="0" rIns="0" bIns="0"/>
          <a:lstStyle/>
          <a:p>
            <a:pPr algn="ctr">
              <a:defRPr sz="2300"/>
            </a:pPr>
            <a:endParaRPr/>
          </a:p>
        </p:txBody>
      </p:sp>
      <p:sp>
        <p:nvSpPr>
          <p:cNvPr id="859" name="Shape 558"/>
          <p:cNvSpPr txBox="1">
            <a:spLocks noGrp="1"/>
          </p:cNvSpPr>
          <p:nvPr>
            <p:ph type="body" sz="quarter" idx="13"/>
          </p:nvPr>
        </p:nvSpPr>
        <p:spPr>
          <a:xfrm>
            <a:off x="1182255" y="1045875"/>
            <a:ext cx="8653200" cy="659102"/>
          </a:xfrm>
          <a:prstGeom prst="rect">
            <a:avLst/>
          </a:prstGeom>
        </p:spPr>
        <p:txBody>
          <a:bodyPr>
            <a:normAutofit/>
          </a:bodyPr>
          <a:lstStyle/>
          <a:p>
            <a:pPr marL="228600" indent="0">
              <a:buClrTx/>
              <a:buSzTx/>
              <a:buFontTx/>
              <a:buNone/>
              <a:defRPr sz="3900" b="1">
                <a:solidFill>
                  <a:schemeClr val="accent1"/>
                </a:solidFill>
              </a:defRPr>
            </a:pPr>
            <a:endParaRPr/>
          </a:p>
        </p:txBody>
      </p:sp>
      <p:sp>
        <p:nvSpPr>
          <p:cNvPr id="860" name="Shape 559"/>
          <p:cNvSpPr txBox="1">
            <a:spLocks noGrp="1"/>
          </p:cNvSpPr>
          <p:nvPr>
            <p:ph type="body" sz="quarter" idx="14"/>
          </p:nvPr>
        </p:nvSpPr>
        <p:spPr>
          <a:xfrm>
            <a:off x="1182255" y="2905021"/>
            <a:ext cx="8653200" cy="332401"/>
          </a:xfrm>
          <a:prstGeom prst="rect">
            <a:avLst/>
          </a:prstGeom>
        </p:spPr>
        <p:txBody>
          <a:bodyPr>
            <a:normAutofit/>
          </a:bodyPr>
          <a:lstStyle/>
          <a:p>
            <a:pPr marL="224027" indent="0" defTabSz="896111">
              <a:lnSpc>
                <a:spcPct val="90000"/>
              </a:lnSpc>
              <a:spcBef>
                <a:spcPts val="0"/>
              </a:spcBef>
              <a:buClrTx/>
              <a:buSzTx/>
              <a:buFontTx/>
              <a:buNone/>
              <a:defRPr sz="2254" i="1">
                <a:solidFill>
                  <a:srgbClr val="FFFFFF"/>
                </a:solidFill>
              </a:defRPr>
            </a:pPr>
            <a:endParaRPr/>
          </a:p>
        </p:txBody>
      </p:sp>
      <p:sp>
        <p:nvSpPr>
          <p:cNvPr id="861" name="Shape 560"/>
          <p:cNvSpPr>
            <a:spLocks noGrp="1"/>
          </p:cNvSpPr>
          <p:nvPr>
            <p:ph type="body" sz="quarter" idx="15"/>
          </p:nvPr>
        </p:nvSpPr>
        <p:spPr>
          <a:xfrm>
            <a:off x="448969" y="2929073"/>
            <a:ext cx="429145" cy="429145"/>
          </a:xfrm>
          <a:prstGeom prst="rect">
            <a:avLst/>
          </a:prstGeom>
          <a:solidFill>
            <a:schemeClr val="accent1"/>
          </a:solidFill>
        </p:spPr>
        <p:txBody>
          <a:bodyPr anchor="ctr">
            <a:normAutofit/>
          </a:bodyPr>
          <a:lstStyle/>
          <a:p>
            <a:pPr marL="228600" indent="0" algn="ctr">
              <a:spcBef>
                <a:spcPts val="0"/>
              </a:spcBef>
              <a:buClrTx/>
              <a:buSzTx/>
              <a:buFontTx/>
              <a:buNone/>
              <a:defRPr sz="2600" b="1">
                <a:solidFill>
                  <a:srgbClr val="FFFFFF"/>
                </a:solidFill>
              </a:defRPr>
            </a:pPr>
            <a:endParaRPr/>
          </a:p>
        </p:txBody>
      </p:sp>
      <p:sp>
        <p:nvSpPr>
          <p:cNvPr id="862"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Only (Blank)">
    <p:spTree>
      <p:nvGrpSpPr>
        <p:cNvPr id="1" name=""/>
        <p:cNvGrpSpPr/>
        <p:nvPr/>
      </p:nvGrpSpPr>
      <p:grpSpPr>
        <a:xfrm>
          <a:off x="0" y="0"/>
          <a:ext cx="0" cy="0"/>
          <a:chOff x="0" y="0"/>
          <a:chExt cx="0" cy="0"/>
        </a:xfrm>
      </p:grpSpPr>
      <p:pic>
        <p:nvPicPr>
          <p:cNvPr id="869"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70"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7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72"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1-column layout">
    <p:spTree>
      <p:nvGrpSpPr>
        <p:cNvPr id="1" name=""/>
        <p:cNvGrpSpPr/>
        <p:nvPr/>
      </p:nvGrpSpPr>
      <p:grpSpPr>
        <a:xfrm>
          <a:off x="0" y="0"/>
          <a:ext cx="0" cy="0"/>
          <a:chOff x="0" y="0"/>
          <a:chExt cx="0" cy="0"/>
        </a:xfrm>
      </p:grpSpPr>
      <p:pic>
        <p:nvPicPr>
          <p:cNvPr id="890"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91"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9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93" name="Body Level One…"/>
          <p:cNvSpPr txBox="1">
            <a:spLocks noGrp="1"/>
          </p:cNvSpPr>
          <p:nvPr>
            <p:ph type="body" idx="1"/>
          </p:nvPr>
        </p:nvSpPr>
        <p:spPr>
          <a:xfrm>
            <a:off x="115685" y="843165"/>
            <a:ext cx="11938200" cy="5950500"/>
          </a:xfrm>
          <a:prstGeom prst="rect">
            <a:avLst/>
          </a:prstGeom>
        </p:spPr>
        <p:txBody>
          <a:bodyPr>
            <a:normAutofit/>
          </a:bodyPr>
          <a:lstStyle>
            <a:lvl2pPr marL="864712" indent="-331248"/>
            <a:lvl3pPr marL="1321912" indent="-331248">
              <a:buChar char="–"/>
            </a:lvl3pPr>
            <a:lvl4pPr marL="1828800" indent="-361886"/>
            <a:lvl5pPr marL="2286000" indent="-361886">
              <a:buSzPts val="2000"/>
              <a:buChar char="–"/>
            </a:lvl5pPr>
          </a:lstStyle>
          <a:p>
            <a:r>
              <a:t>Body Level One</a:t>
            </a:r>
          </a:p>
          <a:p>
            <a:pPr lvl="1"/>
            <a:r>
              <a:t>Body Level Two</a:t>
            </a:r>
          </a:p>
          <a:p>
            <a:pPr lvl="2"/>
            <a:r>
              <a:t>Body Level Three</a:t>
            </a:r>
          </a:p>
          <a:p>
            <a:pPr lvl="3"/>
            <a:r>
              <a:t>Body Level Four</a:t>
            </a:r>
          </a:p>
          <a:p>
            <a:pPr lvl="4"/>
            <a:r>
              <a:t>Body Level Five</a:t>
            </a:r>
          </a:p>
        </p:txBody>
      </p:sp>
      <p:sp>
        <p:nvSpPr>
          <p:cNvPr id="894"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197"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198"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19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200"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01" name="Body Level One…"/>
          <p:cNvSpPr txBox="1">
            <a:spLocks noGrp="1"/>
          </p:cNvSpPr>
          <p:nvPr>
            <p:ph type="body" sz="quarter" idx="1"/>
          </p:nvPr>
        </p:nvSpPr>
        <p:spPr>
          <a:xfrm>
            <a:off x="571500" y="1764284"/>
            <a:ext cx="3429000" cy="422390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2" name="Shape 142"/>
          <p:cNvSpPr txBox="1">
            <a:spLocks noGrp="1"/>
          </p:cNvSpPr>
          <p:nvPr>
            <p:ph type="body" sz="quarter" idx="13"/>
          </p:nvPr>
        </p:nvSpPr>
        <p:spPr>
          <a:xfrm>
            <a:off x="4377366" y="1764002"/>
            <a:ext cx="3429001" cy="4224338"/>
          </a:xfrm>
          <a:prstGeom prst="rect">
            <a:avLst/>
          </a:prstGeom>
        </p:spPr>
        <p:txBody>
          <a:bodyPr>
            <a:normAutofit/>
          </a:bodyPr>
          <a:lstStyle/>
          <a:p>
            <a:endParaRPr/>
          </a:p>
        </p:txBody>
      </p:sp>
      <p:sp>
        <p:nvSpPr>
          <p:cNvPr id="203" name="Shape 143"/>
          <p:cNvSpPr txBox="1">
            <a:spLocks noGrp="1"/>
          </p:cNvSpPr>
          <p:nvPr>
            <p:ph type="body" sz="quarter" idx="14"/>
          </p:nvPr>
        </p:nvSpPr>
        <p:spPr>
          <a:xfrm>
            <a:off x="8183233" y="1763713"/>
            <a:ext cx="3429001" cy="4224338"/>
          </a:xfrm>
          <a:prstGeom prst="rect">
            <a:avLst/>
          </a:prstGeom>
        </p:spPr>
        <p:txBody>
          <a:bodyPr>
            <a:normAutofit/>
          </a:bodyPr>
          <a:lstStyle/>
          <a:p>
            <a:endParaRPr/>
          </a:p>
        </p:txBody>
      </p:sp>
      <p:sp>
        <p:nvSpPr>
          <p:cNvPr id="204" name="Shape 144"/>
          <p:cNvSpPr txBox="1">
            <a:spLocks noGrp="1"/>
          </p:cNvSpPr>
          <p:nvPr>
            <p:ph type="body" sz="quarter" idx="15"/>
          </p:nvPr>
        </p:nvSpPr>
        <p:spPr>
          <a:xfrm>
            <a:off x="571502" y="1097178"/>
            <a:ext cx="11046143" cy="338555"/>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0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Slide_ A">
    <p:bg>
      <p:bgPr>
        <a:solidFill>
          <a:srgbClr val="178BD1"/>
        </a:solidFill>
        <a:effectLst/>
      </p:bgPr>
    </p:bg>
    <p:spTree>
      <p:nvGrpSpPr>
        <p:cNvPr id="1" name=""/>
        <p:cNvGrpSpPr/>
        <p:nvPr/>
      </p:nvGrpSpPr>
      <p:grpSpPr>
        <a:xfrm>
          <a:off x="0" y="0"/>
          <a:ext cx="0" cy="0"/>
          <a:chOff x="0" y="0"/>
          <a:chExt cx="0" cy="0"/>
        </a:xfrm>
      </p:grpSpPr>
      <p:pic>
        <p:nvPicPr>
          <p:cNvPr id="908" name="Shape 576" descr="Shape 576"/>
          <p:cNvPicPr>
            <a:picLocks noChangeAspect="1"/>
          </p:cNvPicPr>
          <p:nvPr/>
        </p:nvPicPr>
        <p:blipFill>
          <a:blip r:embed="rId2"/>
          <a:stretch>
            <a:fillRect/>
          </a:stretch>
        </p:blipFill>
        <p:spPr>
          <a:xfrm>
            <a:off x="415" y="572"/>
            <a:ext cx="12189584" cy="6855963"/>
          </a:xfrm>
          <a:prstGeom prst="rect">
            <a:avLst/>
          </a:prstGeom>
          <a:ln w="12700">
            <a:miter lim="400000"/>
          </a:ln>
        </p:spPr>
      </p:pic>
      <p:sp>
        <p:nvSpPr>
          <p:cNvPr id="909" name="Title Text"/>
          <p:cNvSpPr txBox="1">
            <a:spLocks noGrp="1"/>
          </p:cNvSpPr>
          <p:nvPr>
            <p:ph type="title"/>
          </p:nvPr>
        </p:nvSpPr>
        <p:spPr>
          <a:xfrm>
            <a:off x="810805" y="343742"/>
            <a:ext cx="7708202" cy="1298402"/>
          </a:xfrm>
          <a:prstGeom prst="rect">
            <a:avLst/>
          </a:prstGeom>
        </p:spPr>
        <p:txBody>
          <a:bodyPr>
            <a:normAutofit/>
          </a:bodyPr>
          <a:lstStyle>
            <a:lvl1pPr>
              <a:lnSpc>
                <a:spcPct val="90000"/>
              </a:lnSpc>
              <a:defRPr sz="3600">
                <a:solidFill>
                  <a:srgbClr val="FFFFFF"/>
                </a:solidFill>
              </a:defRPr>
            </a:lvl1pPr>
          </a:lstStyle>
          <a:p>
            <a:r>
              <a:t>Title Text</a:t>
            </a:r>
          </a:p>
        </p:txBody>
      </p:sp>
      <p:sp>
        <p:nvSpPr>
          <p:cNvPr id="910" name="Body Level One…"/>
          <p:cNvSpPr txBox="1">
            <a:spLocks noGrp="1"/>
          </p:cNvSpPr>
          <p:nvPr>
            <p:ph type="body" sz="quarter" idx="1"/>
          </p:nvPr>
        </p:nvSpPr>
        <p:spPr>
          <a:xfrm>
            <a:off x="822995" y="1663649"/>
            <a:ext cx="7695901" cy="477001"/>
          </a:xfrm>
          <a:prstGeom prst="rect">
            <a:avLst/>
          </a:prstGeom>
        </p:spPr>
        <p:txBody>
          <a:bodyPr>
            <a:normAutofit/>
          </a:bodyPr>
          <a:lstStyle>
            <a:lvl1pPr marL="355600" indent="-254000">
              <a:lnSpc>
                <a:spcPct val="95000"/>
              </a:lnSpc>
              <a:spcBef>
                <a:spcPts val="0"/>
              </a:spcBef>
              <a:buClrTx/>
              <a:buSzTx/>
              <a:buFontTx/>
              <a:buNone/>
              <a:defRPr sz="2200">
                <a:solidFill>
                  <a:srgbClr val="FFFFFF"/>
                </a:solidFill>
              </a:defRPr>
            </a:lvl1pPr>
            <a:lvl2pPr marL="355600" indent="215900">
              <a:lnSpc>
                <a:spcPct val="95000"/>
              </a:lnSpc>
              <a:spcBef>
                <a:spcPts val="0"/>
              </a:spcBef>
              <a:buClrTx/>
              <a:buSzTx/>
              <a:buFontTx/>
              <a:buNone/>
              <a:defRPr sz="2200">
                <a:solidFill>
                  <a:srgbClr val="FFFFFF"/>
                </a:solidFill>
              </a:defRPr>
            </a:lvl2pPr>
            <a:lvl3pPr marL="355600" indent="685800">
              <a:lnSpc>
                <a:spcPct val="95000"/>
              </a:lnSpc>
              <a:spcBef>
                <a:spcPts val="0"/>
              </a:spcBef>
              <a:buClrTx/>
              <a:buSzTx/>
              <a:buFontTx/>
              <a:buNone/>
              <a:defRPr sz="2200">
                <a:solidFill>
                  <a:srgbClr val="FFFFFF"/>
                </a:solidFill>
              </a:defRPr>
            </a:lvl3pPr>
            <a:lvl4pPr marL="355600" indent="1155700">
              <a:lnSpc>
                <a:spcPct val="95000"/>
              </a:lnSpc>
              <a:spcBef>
                <a:spcPts val="0"/>
              </a:spcBef>
              <a:buClrTx/>
              <a:buSzTx/>
              <a:buFontTx/>
              <a:buNone/>
              <a:defRPr sz="2200">
                <a:solidFill>
                  <a:srgbClr val="FFFFFF"/>
                </a:solidFill>
              </a:defRPr>
            </a:lvl4pPr>
            <a:lvl5pPr marL="355600" indent="1701800">
              <a:lnSpc>
                <a:spcPct val="95000"/>
              </a:lnSpc>
              <a:spcBef>
                <a:spcPts val="0"/>
              </a:spcBef>
              <a:buClrTx/>
              <a:buFontTx/>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11" name="Shape 579"/>
          <p:cNvSpPr txBox="1">
            <a:spLocks noGrp="1"/>
          </p:cNvSpPr>
          <p:nvPr>
            <p:ph type="body" sz="quarter" idx="13"/>
          </p:nvPr>
        </p:nvSpPr>
        <p:spPr>
          <a:xfrm>
            <a:off x="822995" y="2794093"/>
            <a:ext cx="7695901" cy="285001"/>
          </a:xfrm>
          <a:prstGeom prst="rect">
            <a:avLst/>
          </a:prstGeom>
        </p:spPr>
        <p:txBody>
          <a:bodyPr>
            <a:normAutofit/>
          </a:bodyPr>
          <a:lstStyle/>
          <a:p>
            <a:pPr marL="228600" indent="0">
              <a:spcBef>
                <a:spcPts val="0"/>
              </a:spcBef>
              <a:buClrTx/>
              <a:buSzTx/>
              <a:buFontTx/>
              <a:buNone/>
              <a:defRPr sz="1600">
                <a:solidFill>
                  <a:srgbClr val="FFFFFF"/>
                </a:solidFill>
              </a:defRPr>
            </a:pPr>
            <a:endParaRPr/>
          </a:p>
        </p:txBody>
      </p:sp>
      <p:sp>
        <p:nvSpPr>
          <p:cNvPr id="912" name="Shape 580"/>
          <p:cNvSpPr txBox="1">
            <a:spLocks noGrp="1"/>
          </p:cNvSpPr>
          <p:nvPr>
            <p:ph type="body" sz="quarter" idx="14"/>
          </p:nvPr>
        </p:nvSpPr>
        <p:spPr>
          <a:xfrm>
            <a:off x="822995" y="2526981"/>
            <a:ext cx="7695901" cy="247501"/>
          </a:xfrm>
          <a:prstGeom prst="rect">
            <a:avLst/>
          </a:prstGeom>
        </p:spPr>
        <p:txBody>
          <a:bodyPr>
            <a:normAutofit/>
          </a:bodyPr>
          <a:lstStyle/>
          <a:p>
            <a:pPr indent="-330200">
              <a:lnSpc>
                <a:spcPct val="95000"/>
              </a:lnSpc>
              <a:spcBef>
                <a:spcPts val="0"/>
              </a:spcBef>
              <a:buSzPts val="1600"/>
              <a:defRPr sz="1600">
                <a:solidFill>
                  <a:srgbClr val="FFFFFF"/>
                </a:solidFill>
              </a:defRPr>
            </a:pPr>
            <a:endParaRPr/>
          </a:p>
        </p:txBody>
      </p:sp>
      <p:pic>
        <p:nvPicPr>
          <p:cNvPr id="913" name="Shape 581" descr="Shape 581"/>
          <p:cNvPicPr>
            <a:picLocks noChangeAspect="1"/>
          </p:cNvPicPr>
          <p:nvPr/>
        </p:nvPicPr>
        <p:blipFill>
          <a:blip r:embed="rId3"/>
          <a:stretch>
            <a:fillRect/>
          </a:stretch>
        </p:blipFill>
        <p:spPr>
          <a:xfrm>
            <a:off x="10730734" y="5737688"/>
            <a:ext cx="1188721" cy="832042"/>
          </a:xfrm>
          <a:prstGeom prst="rect">
            <a:avLst/>
          </a:prstGeom>
          <a:ln w="12700">
            <a:miter lim="400000"/>
          </a:ln>
        </p:spPr>
      </p:pic>
      <p:pic>
        <p:nvPicPr>
          <p:cNvPr id="914" name="Shape 582" descr="Shape 582"/>
          <p:cNvPicPr>
            <a:picLocks noChangeAspect="1"/>
          </p:cNvPicPr>
          <p:nvPr/>
        </p:nvPicPr>
        <p:blipFill>
          <a:blip r:embed="rId4"/>
          <a:stretch>
            <a:fillRect/>
          </a:stretch>
        </p:blipFill>
        <p:spPr>
          <a:xfrm>
            <a:off x="1466391" y="4390478"/>
            <a:ext cx="2861768" cy="2402988"/>
          </a:xfrm>
          <a:prstGeom prst="rect">
            <a:avLst/>
          </a:prstGeom>
          <a:ln w="12700">
            <a:miter lim="400000"/>
          </a:ln>
        </p:spPr>
      </p:pic>
      <p:sp>
        <p:nvSpPr>
          <p:cNvPr id="91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Slide - B ">
    <p:bg>
      <p:bgPr>
        <a:solidFill>
          <a:srgbClr val="178BD1"/>
        </a:solidFill>
        <a:effectLst/>
      </p:bgPr>
    </p:bg>
    <p:spTree>
      <p:nvGrpSpPr>
        <p:cNvPr id="1" name=""/>
        <p:cNvGrpSpPr/>
        <p:nvPr/>
      </p:nvGrpSpPr>
      <p:grpSpPr>
        <a:xfrm>
          <a:off x="0" y="0"/>
          <a:ext cx="0" cy="0"/>
          <a:chOff x="0" y="0"/>
          <a:chExt cx="0" cy="0"/>
        </a:xfrm>
      </p:grpSpPr>
      <p:pic>
        <p:nvPicPr>
          <p:cNvPr id="922" name="Shape 584" descr="Shape 584"/>
          <p:cNvPicPr>
            <a:picLocks noChangeAspect="1"/>
          </p:cNvPicPr>
          <p:nvPr/>
        </p:nvPicPr>
        <p:blipFill>
          <a:blip r:embed="rId2"/>
          <a:srcRect b="1145"/>
          <a:stretch>
            <a:fillRect/>
          </a:stretch>
        </p:blipFill>
        <p:spPr>
          <a:xfrm>
            <a:off x="0" y="1"/>
            <a:ext cx="12192000" cy="6858001"/>
          </a:xfrm>
          <a:prstGeom prst="rect">
            <a:avLst/>
          </a:prstGeom>
          <a:ln w="12700">
            <a:miter lim="400000"/>
          </a:ln>
        </p:spPr>
      </p:pic>
      <p:sp>
        <p:nvSpPr>
          <p:cNvPr id="923" name="Title Text"/>
          <p:cNvSpPr txBox="1">
            <a:spLocks noGrp="1"/>
          </p:cNvSpPr>
          <p:nvPr>
            <p:ph type="title"/>
          </p:nvPr>
        </p:nvSpPr>
        <p:spPr>
          <a:xfrm>
            <a:off x="833337" y="1364239"/>
            <a:ext cx="7924501" cy="1298401"/>
          </a:xfrm>
          <a:prstGeom prst="rect">
            <a:avLst/>
          </a:prstGeom>
        </p:spPr>
        <p:txBody>
          <a:bodyPr>
            <a:normAutofit/>
          </a:bodyPr>
          <a:lstStyle>
            <a:lvl1pPr>
              <a:lnSpc>
                <a:spcPct val="85000"/>
              </a:lnSpc>
              <a:defRPr sz="3600"/>
            </a:lvl1pPr>
          </a:lstStyle>
          <a:p>
            <a:r>
              <a:t>Title Text</a:t>
            </a:r>
          </a:p>
        </p:txBody>
      </p:sp>
      <p:sp>
        <p:nvSpPr>
          <p:cNvPr id="924" name="Body Level One…"/>
          <p:cNvSpPr txBox="1">
            <a:spLocks noGrp="1"/>
          </p:cNvSpPr>
          <p:nvPr>
            <p:ph type="body" sz="quarter" idx="1"/>
          </p:nvPr>
        </p:nvSpPr>
        <p:spPr>
          <a:xfrm>
            <a:off x="822995" y="2738039"/>
            <a:ext cx="7934701" cy="477001"/>
          </a:xfrm>
          <a:prstGeom prst="rect">
            <a:avLst/>
          </a:prstGeom>
        </p:spPr>
        <p:txBody>
          <a:bodyPr>
            <a:normAutofit/>
          </a:bodyPr>
          <a:lstStyle>
            <a:lvl1pPr marL="355600" indent="-254000">
              <a:lnSpc>
                <a:spcPct val="90000"/>
              </a:lnSpc>
              <a:spcBef>
                <a:spcPts val="0"/>
              </a:spcBef>
              <a:buClrTx/>
              <a:buSzTx/>
              <a:buFontTx/>
              <a:buNone/>
              <a:defRPr sz="2200"/>
            </a:lvl1pPr>
            <a:lvl2pPr marL="355600" indent="215900">
              <a:lnSpc>
                <a:spcPct val="90000"/>
              </a:lnSpc>
              <a:spcBef>
                <a:spcPts val="0"/>
              </a:spcBef>
              <a:buClrTx/>
              <a:buSzTx/>
              <a:buFontTx/>
              <a:buNone/>
              <a:defRPr sz="2200"/>
            </a:lvl2pPr>
            <a:lvl3pPr marL="355600" indent="685800">
              <a:lnSpc>
                <a:spcPct val="90000"/>
              </a:lnSpc>
              <a:spcBef>
                <a:spcPts val="0"/>
              </a:spcBef>
              <a:buClrTx/>
              <a:buSzTx/>
              <a:buFontTx/>
              <a:buNone/>
              <a:defRPr sz="2200"/>
            </a:lvl3pPr>
            <a:lvl4pPr marL="355600" indent="1155700">
              <a:lnSpc>
                <a:spcPct val="90000"/>
              </a:lnSpc>
              <a:spcBef>
                <a:spcPts val="0"/>
              </a:spcBef>
              <a:buClrTx/>
              <a:buSzTx/>
              <a:buFontTx/>
              <a:buNone/>
              <a:defRPr sz="2200"/>
            </a:lvl4pPr>
            <a:lvl5pPr marL="355600" indent="1701800">
              <a:lnSpc>
                <a:spcPct val="90000"/>
              </a:lnSpc>
              <a:spcBef>
                <a:spcPts val="0"/>
              </a:spcBef>
              <a:buClrTx/>
              <a:buFontTx/>
              <a:defRPr sz="2200"/>
            </a:lvl5pPr>
          </a:lstStyle>
          <a:p>
            <a:r>
              <a:t>Body Level One</a:t>
            </a:r>
          </a:p>
          <a:p>
            <a:pPr lvl="1"/>
            <a:r>
              <a:t>Body Level Two</a:t>
            </a:r>
          </a:p>
          <a:p>
            <a:pPr lvl="2"/>
            <a:r>
              <a:t>Body Level Three</a:t>
            </a:r>
          </a:p>
          <a:p>
            <a:pPr lvl="3"/>
            <a:r>
              <a:t>Body Level Four</a:t>
            </a:r>
          </a:p>
          <a:p>
            <a:pPr lvl="4"/>
            <a:r>
              <a:t>Body Level Five</a:t>
            </a:r>
          </a:p>
        </p:txBody>
      </p:sp>
      <p:sp>
        <p:nvSpPr>
          <p:cNvPr id="925" name="Shape 587"/>
          <p:cNvSpPr txBox="1">
            <a:spLocks noGrp="1"/>
          </p:cNvSpPr>
          <p:nvPr>
            <p:ph type="body" sz="quarter" idx="13"/>
          </p:nvPr>
        </p:nvSpPr>
        <p:spPr>
          <a:xfrm>
            <a:off x="822995" y="4103682"/>
            <a:ext cx="6096001" cy="309901"/>
          </a:xfrm>
          <a:prstGeom prst="rect">
            <a:avLst/>
          </a:prstGeom>
        </p:spPr>
        <p:txBody>
          <a:bodyPr>
            <a:normAutofit/>
          </a:bodyPr>
          <a:lstStyle/>
          <a:p>
            <a:pPr marL="228600" indent="0">
              <a:spcBef>
                <a:spcPts val="0"/>
              </a:spcBef>
              <a:buClrTx/>
              <a:buSzTx/>
              <a:buFontTx/>
              <a:buNone/>
              <a:defRPr sz="1600"/>
            </a:pPr>
            <a:endParaRPr/>
          </a:p>
        </p:txBody>
      </p:sp>
      <p:sp>
        <p:nvSpPr>
          <p:cNvPr id="926" name="Shape 588"/>
          <p:cNvSpPr txBox="1">
            <a:spLocks noGrp="1"/>
          </p:cNvSpPr>
          <p:nvPr>
            <p:ph type="body" sz="quarter" idx="14"/>
          </p:nvPr>
        </p:nvSpPr>
        <p:spPr>
          <a:xfrm>
            <a:off x="822995" y="3842327"/>
            <a:ext cx="6096001" cy="205501"/>
          </a:xfrm>
          <a:prstGeom prst="rect">
            <a:avLst/>
          </a:prstGeom>
        </p:spPr>
        <p:txBody>
          <a:bodyPr>
            <a:normAutofit/>
          </a:bodyPr>
          <a:lstStyle/>
          <a:p>
            <a:pPr marL="425195" indent="-307086" defTabSz="850391">
              <a:lnSpc>
                <a:spcPct val="95000"/>
              </a:lnSpc>
              <a:spcBef>
                <a:spcPts val="0"/>
              </a:spcBef>
              <a:buSzPts val="1400"/>
              <a:defRPr sz="1488" b="1"/>
            </a:pPr>
            <a:endParaRPr/>
          </a:p>
        </p:txBody>
      </p:sp>
      <p:pic>
        <p:nvPicPr>
          <p:cNvPr id="927" name="Shape 589" descr="Shape 589"/>
          <p:cNvPicPr>
            <a:picLocks noChangeAspect="1"/>
          </p:cNvPicPr>
          <p:nvPr/>
        </p:nvPicPr>
        <p:blipFill>
          <a:blip r:embed="rId3"/>
          <a:stretch>
            <a:fillRect/>
          </a:stretch>
        </p:blipFill>
        <p:spPr>
          <a:xfrm>
            <a:off x="37853" y="6645347"/>
            <a:ext cx="163579" cy="212652"/>
          </a:xfrm>
          <a:prstGeom prst="rect">
            <a:avLst/>
          </a:prstGeom>
          <a:ln w="12700">
            <a:miter lim="400000"/>
          </a:ln>
        </p:spPr>
      </p:pic>
      <p:pic>
        <p:nvPicPr>
          <p:cNvPr id="928" name="Shape 590" descr="Shape 590"/>
          <p:cNvPicPr>
            <a:picLocks noChangeAspect="1"/>
          </p:cNvPicPr>
          <p:nvPr/>
        </p:nvPicPr>
        <p:blipFill>
          <a:blip r:embed="rId4"/>
          <a:stretch>
            <a:fillRect/>
          </a:stretch>
        </p:blipFill>
        <p:spPr>
          <a:xfrm>
            <a:off x="760184" y="524255"/>
            <a:ext cx="1276862" cy="893735"/>
          </a:xfrm>
          <a:prstGeom prst="rect">
            <a:avLst/>
          </a:prstGeom>
          <a:ln w="12700">
            <a:miter lim="400000"/>
          </a:ln>
        </p:spPr>
      </p:pic>
      <p:sp>
        <p:nvSpPr>
          <p:cNvPr id="92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asic">
    <p:spTree>
      <p:nvGrpSpPr>
        <p:cNvPr id="1" name=""/>
        <p:cNvGrpSpPr/>
        <p:nvPr/>
      </p:nvGrpSpPr>
      <p:grpSpPr>
        <a:xfrm>
          <a:off x="0" y="0"/>
          <a:ext cx="0" cy="0"/>
          <a:chOff x="0" y="0"/>
          <a:chExt cx="0" cy="0"/>
        </a:xfrm>
      </p:grpSpPr>
      <p:pic>
        <p:nvPicPr>
          <p:cNvPr id="936"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37"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3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939"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0" name="Shape 593"/>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941"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94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4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5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95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52" name="Body Level One…"/>
          <p:cNvSpPr txBox="1">
            <a:spLocks noGrp="1"/>
          </p:cNvSpPr>
          <p:nvPr>
            <p:ph type="body" sz="quarter" idx="1"/>
          </p:nvPr>
        </p:nvSpPr>
        <p:spPr>
          <a:xfrm>
            <a:off x="571500" y="1764284"/>
            <a:ext cx="3429000" cy="42240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53" name="Shape 599"/>
          <p:cNvSpPr txBox="1">
            <a:spLocks noGrp="1"/>
          </p:cNvSpPr>
          <p:nvPr>
            <p:ph type="body" sz="quarter" idx="13"/>
          </p:nvPr>
        </p:nvSpPr>
        <p:spPr>
          <a:xfrm>
            <a:off x="4377366" y="1764002"/>
            <a:ext cx="3429001" cy="4224300"/>
          </a:xfrm>
          <a:prstGeom prst="rect">
            <a:avLst/>
          </a:prstGeom>
        </p:spPr>
        <p:txBody>
          <a:bodyPr>
            <a:normAutofit/>
          </a:bodyPr>
          <a:lstStyle/>
          <a:p>
            <a:endParaRPr/>
          </a:p>
        </p:txBody>
      </p:sp>
      <p:sp>
        <p:nvSpPr>
          <p:cNvPr id="954" name="Shape 600"/>
          <p:cNvSpPr txBox="1">
            <a:spLocks noGrp="1"/>
          </p:cNvSpPr>
          <p:nvPr>
            <p:ph type="body" sz="quarter" idx="14"/>
          </p:nvPr>
        </p:nvSpPr>
        <p:spPr>
          <a:xfrm>
            <a:off x="8183233" y="1763713"/>
            <a:ext cx="3429001" cy="4224300"/>
          </a:xfrm>
          <a:prstGeom prst="rect">
            <a:avLst/>
          </a:prstGeom>
        </p:spPr>
        <p:txBody>
          <a:bodyPr>
            <a:normAutofit/>
          </a:bodyPr>
          <a:lstStyle/>
          <a:p>
            <a:endParaRPr/>
          </a:p>
        </p:txBody>
      </p:sp>
      <p:sp>
        <p:nvSpPr>
          <p:cNvPr id="955" name="Shape 601"/>
          <p:cNvSpPr txBox="1">
            <a:spLocks noGrp="1"/>
          </p:cNvSpPr>
          <p:nvPr>
            <p:ph type="body" sz="quarter" idx="15"/>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Basic - Mountain Footer Left">
    <p:spTree>
      <p:nvGrpSpPr>
        <p:cNvPr id="1" name=""/>
        <p:cNvGrpSpPr/>
        <p:nvPr/>
      </p:nvGrpSpPr>
      <p:grpSpPr>
        <a:xfrm>
          <a:off x="0" y="0"/>
          <a:ext cx="0" cy="0"/>
          <a:chOff x="0" y="0"/>
          <a:chExt cx="0" cy="0"/>
        </a:xfrm>
      </p:grpSpPr>
      <p:pic>
        <p:nvPicPr>
          <p:cNvPr id="962"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63"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6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965" name="Shape 604" descr="Shape 604"/>
          <p:cNvPicPr>
            <a:picLocks noChangeAspect="1"/>
          </p:cNvPicPr>
          <p:nvPr/>
        </p:nvPicPr>
        <p:blipFill>
          <a:blip r:embed="rId4"/>
          <a:stretch>
            <a:fillRect/>
          </a:stretch>
        </p:blipFill>
        <p:spPr>
          <a:xfrm>
            <a:off x="0" y="0"/>
            <a:ext cx="12192000" cy="6858000"/>
          </a:xfrm>
          <a:prstGeom prst="rect">
            <a:avLst/>
          </a:prstGeom>
          <a:ln w="12700">
            <a:miter lim="400000"/>
          </a:ln>
        </p:spPr>
      </p:pic>
      <p:sp>
        <p:nvSpPr>
          <p:cNvPr id="96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67"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68" name="Shape 607"/>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969" name="Shape 608" descr="Shape 608"/>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Basic - Mountain Footer Right">
    <p:spTree>
      <p:nvGrpSpPr>
        <p:cNvPr id="1" name=""/>
        <p:cNvGrpSpPr/>
        <p:nvPr/>
      </p:nvGrpSpPr>
      <p:grpSpPr>
        <a:xfrm>
          <a:off x="0" y="0"/>
          <a:ext cx="0" cy="0"/>
          <a:chOff x="0" y="0"/>
          <a:chExt cx="0" cy="0"/>
        </a:xfrm>
      </p:grpSpPr>
      <p:pic>
        <p:nvPicPr>
          <p:cNvPr id="976"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77"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7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979" name="Shape 611" descr="Shape 611"/>
          <p:cNvPicPr>
            <a:picLocks noChangeAspect="1"/>
          </p:cNvPicPr>
          <p:nvPr/>
        </p:nvPicPr>
        <p:blipFill>
          <a:blip r:embed="rId4"/>
          <a:stretch>
            <a:fillRect/>
          </a:stretch>
        </p:blipFill>
        <p:spPr>
          <a:xfrm>
            <a:off x="1" y="0"/>
            <a:ext cx="12192001" cy="6858000"/>
          </a:xfrm>
          <a:prstGeom prst="rect">
            <a:avLst/>
          </a:prstGeom>
          <a:ln w="12700">
            <a:miter lim="400000"/>
          </a:ln>
        </p:spPr>
      </p:pic>
      <p:sp>
        <p:nvSpPr>
          <p:cNvPr id="980"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81"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82" name="Shape 614"/>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983" name="Shape 615" descr="Shape 615"/>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Low Forest - Mountain Right">
    <p:spTree>
      <p:nvGrpSpPr>
        <p:cNvPr id="1" name=""/>
        <p:cNvGrpSpPr/>
        <p:nvPr/>
      </p:nvGrpSpPr>
      <p:grpSpPr>
        <a:xfrm>
          <a:off x="0" y="0"/>
          <a:ext cx="0" cy="0"/>
          <a:chOff x="0" y="0"/>
          <a:chExt cx="0" cy="0"/>
        </a:xfrm>
      </p:grpSpPr>
      <p:pic>
        <p:nvPicPr>
          <p:cNvPr id="100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0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0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07" name="Shape 625" descr="Shape 625"/>
          <p:cNvPicPr>
            <a:picLocks noChangeAspect="1"/>
          </p:cNvPicPr>
          <p:nvPr/>
        </p:nvPicPr>
        <p:blipFill>
          <a:blip r:embed="rId4"/>
          <a:stretch>
            <a:fillRect/>
          </a:stretch>
        </p:blipFill>
        <p:spPr>
          <a:xfrm>
            <a:off x="1" y="0"/>
            <a:ext cx="12192001" cy="6858000"/>
          </a:xfrm>
          <a:prstGeom prst="rect">
            <a:avLst/>
          </a:prstGeom>
          <a:ln w="12700">
            <a:miter lim="400000"/>
          </a:ln>
        </p:spPr>
      </p:pic>
      <p:sp>
        <p:nvSpPr>
          <p:cNvPr id="1008"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09" name="Body Level One…"/>
          <p:cNvSpPr txBox="1">
            <a:spLocks noGrp="1"/>
          </p:cNvSpPr>
          <p:nvPr>
            <p:ph type="body" sz="half" idx="1"/>
          </p:nvPr>
        </p:nvSpPr>
        <p:spPr>
          <a:xfrm>
            <a:off x="571498" y="1764285"/>
            <a:ext cx="10390801" cy="3214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10" name="Shape 628"/>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11" name="Shape 629" descr="Shape 629"/>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Medium Forest - Mountain Left">
    <p:spTree>
      <p:nvGrpSpPr>
        <p:cNvPr id="1" name=""/>
        <p:cNvGrpSpPr/>
        <p:nvPr/>
      </p:nvGrpSpPr>
      <p:grpSpPr>
        <a:xfrm>
          <a:off x="0" y="0"/>
          <a:ext cx="0" cy="0"/>
          <a:chOff x="0" y="0"/>
          <a:chExt cx="0" cy="0"/>
        </a:xfrm>
      </p:grpSpPr>
      <p:pic>
        <p:nvPicPr>
          <p:cNvPr id="101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1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2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21" name="Shape 632" descr="Shape 632"/>
          <p:cNvPicPr>
            <a:picLocks noChangeAspect="1"/>
          </p:cNvPicPr>
          <p:nvPr/>
        </p:nvPicPr>
        <p:blipFill>
          <a:blip r:embed="rId4"/>
          <a:stretch>
            <a:fillRect/>
          </a:stretch>
        </p:blipFill>
        <p:spPr>
          <a:xfrm>
            <a:off x="1" y="14990"/>
            <a:ext cx="12192001" cy="6858001"/>
          </a:xfrm>
          <a:prstGeom prst="rect">
            <a:avLst/>
          </a:prstGeom>
          <a:ln w="12700">
            <a:miter lim="400000"/>
          </a:ln>
        </p:spPr>
      </p:pic>
      <p:sp>
        <p:nvSpPr>
          <p:cNvPr id="1022"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23" name="Body Level One…"/>
          <p:cNvSpPr txBox="1">
            <a:spLocks noGrp="1"/>
          </p:cNvSpPr>
          <p:nvPr>
            <p:ph type="body" sz="half" idx="1"/>
          </p:nvPr>
        </p:nvSpPr>
        <p:spPr>
          <a:xfrm>
            <a:off x="571500" y="1764287"/>
            <a:ext cx="11046001" cy="22302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24" name="Shape 635"/>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25" name="Shape 636" descr="Shape 636"/>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Medium Forest - Mountain Right">
    <p:spTree>
      <p:nvGrpSpPr>
        <p:cNvPr id="1" name=""/>
        <p:cNvGrpSpPr/>
        <p:nvPr/>
      </p:nvGrpSpPr>
      <p:grpSpPr>
        <a:xfrm>
          <a:off x="0" y="0"/>
          <a:ext cx="0" cy="0"/>
          <a:chOff x="0" y="0"/>
          <a:chExt cx="0" cy="0"/>
        </a:xfrm>
      </p:grpSpPr>
      <p:pic>
        <p:nvPicPr>
          <p:cNvPr id="1032"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33"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3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35" name="Shape 639" descr="Shape 639"/>
          <p:cNvPicPr>
            <a:picLocks noChangeAspect="1"/>
          </p:cNvPicPr>
          <p:nvPr/>
        </p:nvPicPr>
        <p:blipFill>
          <a:blip r:embed="rId4"/>
          <a:stretch>
            <a:fillRect/>
          </a:stretch>
        </p:blipFill>
        <p:spPr>
          <a:xfrm>
            <a:off x="1" y="14990"/>
            <a:ext cx="12191994" cy="6857998"/>
          </a:xfrm>
          <a:prstGeom prst="rect">
            <a:avLst/>
          </a:prstGeom>
          <a:ln w="12700">
            <a:miter lim="400000"/>
          </a:ln>
        </p:spPr>
      </p:pic>
      <p:sp>
        <p:nvSpPr>
          <p:cNvPr id="103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37" name="Body Level One…"/>
          <p:cNvSpPr txBox="1">
            <a:spLocks noGrp="1"/>
          </p:cNvSpPr>
          <p:nvPr>
            <p:ph type="body" sz="half" idx="1"/>
          </p:nvPr>
        </p:nvSpPr>
        <p:spPr>
          <a:xfrm>
            <a:off x="571498" y="1764285"/>
            <a:ext cx="10582201" cy="31533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8" name="Shape 642"/>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39" name="Shape 643" descr="Shape 643"/>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ow Forest - Mountain Right">
    <p:spTree>
      <p:nvGrpSpPr>
        <p:cNvPr id="1" name=""/>
        <p:cNvGrpSpPr/>
        <p:nvPr/>
      </p:nvGrpSpPr>
      <p:grpSpPr>
        <a:xfrm>
          <a:off x="0" y="0"/>
          <a:ext cx="0" cy="0"/>
          <a:chOff x="0" y="0"/>
          <a:chExt cx="0" cy="0"/>
        </a:xfrm>
      </p:grpSpPr>
      <p:pic>
        <p:nvPicPr>
          <p:cNvPr id="253"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254"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25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256" name="Shape 168" descr="Shape 168"/>
          <p:cNvPicPr>
            <a:picLocks noChangeAspect="1"/>
          </p:cNvPicPr>
          <p:nvPr/>
        </p:nvPicPr>
        <p:blipFill>
          <a:blip r:embed="rId4"/>
          <a:stretch>
            <a:fillRect/>
          </a:stretch>
        </p:blipFill>
        <p:spPr>
          <a:xfrm>
            <a:off x="1" y="0"/>
            <a:ext cx="12192001" cy="6858000"/>
          </a:xfrm>
          <a:prstGeom prst="rect">
            <a:avLst/>
          </a:prstGeom>
          <a:ln w="12700">
            <a:miter lim="400000"/>
          </a:ln>
        </p:spPr>
      </p:pic>
      <p:sp>
        <p:nvSpPr>
          <p:cNvPr id="257"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58" name="Body Level One…"/>
          <p:cNvSpPr txBox="1">
            <a:spLocks noGrp="1"/>
          </p:cNvSpPr>
          <p:nvPr>
            <p:ph type="body" sz="half" idx="1"/>
          </p:nvPr>
        </p:nvSpPr>
        <p:spPr>
          <a:xfrm>
            <a:off x="571498" y="1764285"/>
            <a:ext cx="10390669" cy="32141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9" name="Shape 171"/>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260" name="Shape 172" descr="Shape 172"/>
          <p:cNvPicPr>
            <a:picLocks noChangeAspect="1"/>
          </p:cNvPicPr>
          <p:nvPr/>
        </p:nvPicPr>
        <p:blipFill>
          <a:blip r:embed="rId3"/>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Medium Forest ">
    <p:spTree>
      <p:nvGrpSpPr>
        <p:cNvPr id="1" name=""/>
        <p:cNvGrpSpPr/>
        <p:nvPr/>
      </p:nvGrpSpPr>
      <p:grpSpPr>
        <a:xfrm>
          <a:off x="0" y="0"/>
          <a:ext cx="0" cy="0"/>
          <a:chOff x="0" y="0"/>
          <a:chExt cx="0" cy="0"/>
        </a:xfrm>
      </p:grpSpPr>
      <p:pic>
        <p:nvPicPr>
          <p:cNvPr id="1046" name="Shape 646" descr="Shape 646"/>
          <p:cNvPicPr>
            <a:picLocks noChangeAspect="1"/>
          </p:cNvPicPr>
          <p:nvPr/>
        </p:nvPicPr>
        <p:blipFill>
          <a:blip r:embed="rId2"/>
          <a:stretch>
            <a:fillRect/>
          </a:stretch>
        </p:blipFill>
        <p:spPr>
          <a:xfrm>
            <a:off x="2" y="16776"/>
            <a:ext cx="12188822" cy="6856211"/>
          </a:xfrm>
          <a:prstGeom prst="rect">
            <a:avLst/>
          </a:prstGeom>
          <a:ln w="12700">
            <a:miter lim="400000"/>
          </a:ln>
        </p:spPr>
      </p:pic>
      <p:sp>
        <p:nvSpPr>
          <p:cNvPr id="1047" name="Body Level One…"/>
          <p:cNvSpPr txBox="1">
            <a:spLocks noGrp="1"/>
          </p:cNvSpPr>
          <p:nvPr>
            <p:ph type="body" sz="half" idx="1"/>
          </p:nvPr>
        </p:nvSpPr>
        <p:spPr>
          <a:xfrm>
            <a:off x="571500" y="1764283"/>
            <a:ext cx="11046001" cy="22896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48" name="Shape 648"/>
          <p:cNvSpPr txBox="1">
            <a:spLocks noGrp="1"/>
          </p:cNvSpPr>
          <p:nvPr>
            <p:ph type="body" sz="quarter" idx="13"/>
          </p:nvPr>
        </p:nvSpPr>
        <p:spPr>
          <a:xfrm>
            <a:off x="571499" y="1097178"/>
            <a:ext cx="11046902" cy="338701"/>
          </a:xfrm>
          <a:prstGeom prst="rect">
            <a:avLst/>
          </a:prstGeom>
        </p:spPr>
        <p:txBody>
          <a:bodyPr>
            <a:normAutofit/>
          </a:bodyPr>
          <a:lstStyle/>
          <a:p>
            <a:pPr indent="-368300">
              <a:buSzPts val="2200"/>
              <a:defRPr sz="2200">
                <a:solidFill>
                  <a:srgbClr val="5C646A"/>
                </a:solidFill>
              </a:defRPr>
            </a:pPr>
            <a:endParaRPr/>
          </a:p>
        </p:txBody>
      </p:sp>
      <p:sp>
        <p:nvSpPr>
          <p:cNvPr id="1049"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pic>
        <p:nvPicPr>
          <p:cNvPr id="1050" name="Shape 650" descr="Shape 650"/>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5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Medium Forest - Crack">
    <p:spTree>
      <p:nvGrpSpPr>
        <p:cNvPr id="1" name=""/>
        <p:cNvGrpSpPr/>
        <p:nvPr/>
      </p:nvGrpSpPr>
      <p:grpSpPr>
        <a:xfrm>
          <a:off x="0" y="0"/>
          <a:ext cx="0" cy="0"/>
          <a:chOff x="0" y="0"/>
          <a:chExt cx="0" cy="0"/>
        </a:xfrm>
      </p:grpSpPr>
      <p:pic>
        <p:nvPicPr>
          <p:cNvPr id="1058" name="Shape 653" descr="Shape 653"/>
          <p:cNvPicPr>
            <a:picLocks noChangeAspect="1"/>
          </p:cNvPicPr>
          <p:nvPr/>
        </p:nvPicPr>
        <p:blipFill>
          <a:blip r:embed="rId2"/>
          <a:stretch>
            <a:fillRect/>
          </a:stretch>
        </p:blipFill>
        <p:spPr>
          <a:xfrm>
            <a:off x="2" y="16778"/>
            <a:ext cx="12188816" cy="6856209"/>
          </a:xfrm>
          <a:prstGeom prst="rect">
            <a:avLst/>
          </a:prstGeom>
          <a:ln w="12700">
            <a:miter lim="400000"/>
          </a:ln>
        </p:spPr>
      </p:pic>
      <p:sp>
        <p:nvSpPr>
          <p:cNvPr id="1059" name="Body Level One…"/>
          <p:cNvSpPr txBox="1">
            <a:spLocks noGrp="1"/>
          </p:cNvSpPr>
          <p:nvPr>
            <p:ph type="body" sz="half" idx="1"/>
          </p:nvPr>
        </p:nvSpPr>
        <p:spPr>
          <a:xfrm>
            <a:off x="571500" y="1764283"/>
            <a:ext cx="11046001" cy="22896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60" name="Shape 655"/>
          <p:cNvSpPr txBox="1">
            <a:spLocks noGrp="1"/>
          </p:cNvSpPr>
          <p:nvPr>
            <p:ph type="body" sz="quarter" idx="13"/>
          </p:nvPr>
        </p:nvSpPr>
        <p:spPr>
          <a:xfrm>
            <a:off x="571499" y="1097178"/>
            <a:ext cx="11046902" cy="338701"/>
          </a:xfrm>
          <a:prstGeom prst="rect">
            <a:avLst/>
          </a:prstGeom>
        </p:spPr>
        <p:txBody>
          <a:bodyPr>
            <a:normAutofit/>
          </a:bodyPr>
          <a:lstStyle/>
          <a:p>
            <a:pPr indent="-368300">
              <a:buSzPts val="2200"/>
              <a:defRPr sz="2200">
                <a:solidFill>
                  <a:srgbClr val="5C646A"/>
                </a:solidFill>
              </a:defRPr>
            </a:pPr>
            <a:endParaRPr/>
          </a:p>
        </p:txBody>
      </p:sp>
      <p:sp>
        <p:nvSpPr>
          <p:cNvPr id="106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pic>
        <p:nvPicPr>
          <p:cNvPr id="1062" name="Shape 657" descr="Shape 657"/>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63"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Path - Mountain Right">
    <p:spTree>
      <p:nvGrpSpPr>
        <p:cNvPr id="1" name=""/>
        <p:cNvGrpSpPr/>
        <p:nvPr/>
      </p:nvGrpSpPr>
      <p:grpSpPr>
        <a:xfrm>
          <a:off x="0" y="0"/>
          <a:ext cx="0" cy="0"/>
          <a:chOff x="0" y="0"/>
          <a:chExt cx="0" cy="0"/>
        </a:xfrm>
      </p:grpSpPr>
      <p:pic>
        <p:nvPicPr>
          <p:cNvPr id="1070"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71"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7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73" name="Shape 660" descr="Shape 660"/>
          <p:cNvPicPr>
            <a:picLocks noChangeAspect="1"/>
          </p:cNvPicPr>
          <p:nvPr/>
        </p:nvPicPr>
        <p:blipFill>
          <a:blip r:embed="rId4"/>
          <a:stretch>
            <a:fillRect/>
          </a:stretch>
        </p:blipFill>
        <p:spPr>
          <a:xfrm>
            <a:off x="23474" y="29980"/>
            <a:ext cx="12165352" cy="6843008"/>
          </a:xfrm>
          <a:prstGeom prst="rect">
            <a:avLst/>
          </a:prstGeom>
          <a:ln w="12700">
            <a:miter lim="400000"/>
          </a:ln>
        </p:spPr>
      </p:pic>
      <p:sp>
        <p:nvSpPr>
          <p:cNvPr id="1074" name="Title Text"/>
          <p:cNvSpPr txBox="1">
            <a:spLocks noGrp="1"/>
          </p:cNvSpPr>
          <p:nvPr>
            <p:ph type="title"/>
          </p:nvPr>
        </p:nvSpPr>
        <p:spPr>
          <a:xfrm>
            <a:off x="571500" y="75694"/>
            <a:ext cx="11046001" cy="990002"/>
          </a:xfrm>
          <a:prstGeom prst="rect">
            <a:avLst/>
          </a:prstGeom>
        </p:spPr>
        <p:txBody>
          <a:bodyPr>
            <a:normAutofit/>
          </a:bodyPr>
          <a:lstStyle/>
          <a:p>
            <a:r>
              <a:t>Title Text</a:t>
            </a:r>
          </a:p>
        </p:txBody>
      </p:sp>
      <p:sp>
        <p:nvSpPr>
          <p:cNvPr id="1075" name="Body Level One…"/>
          <p:cNvSpPr txBox="1">
            <a:spLocks noGrp="1"/>
          </p:cNvSpPr>
          <p:nvPr>
            <p:ph type="body" idx="1"/>
          </p:nvPr>
        </p:nvSpPr>
        <p:spPr>
          <a:xfrm>
            <a:off x="571500" y="1764287"/>
            <a:ext cx="11046001" cy="32088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76" name="Shape 663"/>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77" name="Shape 664" descr="Shape 664"/>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hird Split - Left">
    <p:spTree>
      <p:nvGrpSpPr>
        <p:cNvPr id="1" name=""/>
        <p:cNvGrpSpPr/>
        <p:nvPr/>
      </p:nvGrpSpPr>
      <p:grpSpPr>
        <a:xfrm>
          <a:off x="0" y="0"/>
          <a:ext cx="0" cy="0"/>
          <a:chOff x="0" y="0"/>
          <a:chExt cx="0" cy="0"/>
        </a:xfrm>
      </p:grpSpPr>
      <p:pic>
        <p:nvPicPr>
          <p:cNvPr id="108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8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8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087" name="Body Level One…"/>
          <p:cNvSpPr txBox="1">
            <a:spLocks noGrp="1"/>
          </p:cNvSpPr>
          <p:nvPr>
            <p:ph type="body" sz="quarter" idx="1"/>
          </p:nvPr>
        </p:nvSpPr>
        <p:spPr>
          <a:xfrm>
            <a:off x="571500" y="1763713"/>
            <a:ext cx="3299401" cy="4224300"/>
          </a:xfrm>
          <a:prstGeom prst="rect">
            <a:avLst/>
          </a:prstGeom>
        </p:spPr>
        <p:txBody>
          <a:bodyPr>
            <a:normAutofit/>
          </a:bodyPr>
          <a:lstStyle>
            <a:lvl1pPr>
              <a:spcBef>
                <a:spcPts val="1200"/>
              </a:spcBef>
            </a:lvl1pPr>
            <a:lvl2pPr>
              <a:spcBef>
                <a:spcPts val="1200"/>
              </a:spcBef>
            </a:lvl2pPr>
            <a:lvl3pPr>
              <a:spcBef>
                <a:spcPts val="1200"/>
              </a:spcBef>
            </a:lvl3pPr>
            <a:lvl4pPr>
              <a:spcBef>
                <a:spcPts val="1200"/>
              </a:spcBef>
            </a:lvl4pPr>
            <a:lvl5pPr>
              <a:spcBef>
                <a:spcPts val="1200"/>
              </a:spcBef>
            </a:lvl5pPr>
          </a:lstStyle>
          <a:p>
            <a:r>
              <a:t>Body Level One</a:t>
            </a:r>
          </a:p>
          <a:p>
            <a:pPr lvl="1"/>
            <a:r>
              <a:t>Body Level Two</a:t>
            </a:r>
          </a:p>
          <a:p>
            <a:pPr lvl="2"/>
            <a:r>
              <a:t>Body Level Three</a:t>
            </a:r>
          </a:p>
          <a:p>
            <a:pPr lvl="3"/>
            <a:r>
              <a:t>Body Level Four</a:t>
            </a:r>
          </a:p>
          <a:p>
            <a:pPr lvl="4"/>
            <a:r>
              <a:t>Body Level Five</a:t>
            </a:r>
          </a:p>
        </p:txBody>
      </p:sp>
      <p:sp>
        <p:nvSpPr>
          <p:cNvPr id="1088" name="Title Text"/>
          <p:cNvSpPr txBox="1">
            <a:spLocks noGrp="1"/>
          </p:cNvSpPr>
          <p:nvPr>
            <p:ph type="title"/>
          </p:nvPr>
        </p:nvSpPr>
        <p:spPr>
          <a:xfrm>
            <a:off x="571500" y="75075"/>
            <a:ext cx="11046001" cy="990001"/>
          </a:xfrm>
          <a:prstGeom prst="rect">
            <a:avLst/>
          </a:prstGeom>
        </p:spPr>
        <p:txBody>
          <a:bodyPr>
            <a:normAutofit/>
          </a:bodyPr>
          <a:lstStyle/>
          <a:p>
            <a:r>
              <a:t>Title Text</a:t>
            </a:r>
          </a:p>
        </p:txBody>
      </p:sp>
      <p:sp>
        <p:nvSpPr>
          <p:cNvPr id="1089" name="Shape 669"/>
          <p:cNvSpPr txBox="1">
            <a:spLocks noGrp="1"/>
          </p:cNvSpPr>
          <p:nvPr>
            <p:ph type="body" sz="half" idx="13"/>
          </p:nvPr>
        </p:nvSpPr>
        <p:spPr>
          <a:xfrm>
            <a:off x="4413475" y="1763713"/>
            <a:ext cx="7189501" cy="4224300"/>
          </a:xfrm>
          <a:prstGeom prst="rect">
            <a:avLst/>
          </a:prstGeom>
        </p:spPr>
        <p:txBody>
          <a:bodyPr>
            <a:normAutofit/>
          </a:bodyPr>
          <a:lstStyle/>
          <a:p>
            <a:endParaRPr/>
          </a:p>
        </p:txBody>
      </p:sp>
      <p:sp>
        <p:nvSpPr>
          <p:cNvPr id="1090" name="Shape 670"/>
          <p:cNvSpPr txBox="1">
            <a:spLocks noGrp="1"/>
          </p:cNvSpPr>
          <p:nvPr>
            <p:ph type="body" sz="quarter" idx="14"/>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1091" name="Shape 672"/>
          <p:cNvSpPr/>
          <p:nvPr/>
        </p:nvSpPr>
        <p:spPr>
          <a:xfrm flipV="1">
            <a:off x="4083280" y="1765413"/>
            <a:ext cx="1" cy="4222501"/>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hird Split - Right">
    <p:spTree>
      <p:nvGrpSpPr>
        <p:cNvPr id="1" name=""/>
        <p:cNvGrpSpPr/>
        <p:nvPr/>
      </p:nvGrpSpPr>
      <p:grpSpPr>
        <a:xfrm>
          <a:off x="0" y="0"/>
          <a:ext cx="0" cy="0"/>
          <a:chOff x="0" y="0"/>
          <a:chExt cx="0" cy="0"/>
        </a:xfrm>
      </p:grpSpPr>
      <p:pic>
        <p:nvPicPr>
          <p:cNvPr id="109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9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0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101" name="Body Level One…"/>
          <p:cNvSpPr txBox="1">
            <a:spLocks noGrp="1"/>
          </p:cNvSpPr>
          <p:nvPr>
            <p:ph type="body" sz="quarter" idx="1"/>
          </p:nvPr>
        </p:nvSpPr>
        <p:spPr>
          <a:xfrm>
            <a:off x="8352257" y="1763713"/>
            <a:ext cx="3266701" cy="42243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02" name="Title Text"/>
          <p:cNvSpPr txBox="1">
            <a:spLocks noGrp="1"/>
          </p:cNvSpPr>
          <p:nvPr>
            <p:ph type="title"/>
          </p:nvPr>
        </p:nvSpPr>
        <p:spPr>
          <a:xfrm>
            <a:off x="571500" y="75075"/>
            <a:ext cx="11046001" cy="990001"/>
          </a:xfrm>
          <a:prstGeom prst="rect">
            <a:avLst/>
          </a:prstGeom>
        </p:spPr>
        <p:txBody>
          <a:bodyPr>
            <a:normAutofit/>
          </a:bodyPr>
          <a:lstStyle/>
          <a:p>
            <a:r>
              <a:t>Title Text</a:t>
            </a:r>
          </a:p>
        </p:txBody>
      </p:sp>
      <p:sp>
        <p:nvSpPr>
          <p:cNvPr id="1103" name="Shape 676"/>
          <p:cNvSpPr txBox="1">
            <a:spLocks noGrp="1"/>
          </p:cNvSpPr>
          <p:nvPr>
            <p:ph type="body" sz="half" idx="13"/>
          </p:nvPr>
        </p:nvSpPr>
        <p:spPr>
          <a:xfrm>
            <a:off x="571499" y="1763713"/>
            <a:ext cx="7189500" cy="4224300"/>
          </a:xfrm>
          <a:prstGeom prst="rect">
            <a:avLst/>
          </a:prstGeom>
        </p:spPr>
        <p:txBody>
          <a:bodyPr>
            <a:normAutofit/>
          </a:bodyPr>
          <a:lstStyle/>
          <a:p>
            <a:endParaRPr/>
          </a:p>
        </p:txBody>
      </p:sp>
      <p:sp>
        <p:nvSpPr>
          <p:cNvPr id="1104" name="Shape 677"/>
          <p:cNvSpPr txBox="1">
            <a:spLocks noGrp="1"/>
          </p:cNvSpPr>
          <p:nvPr>
            <p:ph type="body" sz="quarter" idx="14"/>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1105" name="Shape 679"/>
          <p:cNvSpPr/>
          <p:nvPr/>
        </p:nvSpPr>
        <p:spPr>
          <a:xfrm flipV="1">
            <a:off x="8009822" y="1765413"/>
            <a:ext cx="1" cy="4222501"/>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Speaker Slide ">
    <p:bg>
      <p:bgPr>
        <a:gradFill flip="none" rotWithShape="1">
          <a:gsLst>
            <a:gs pos="0">
              <a:srgbClr val="118ED9"/>
            </a:gs>
            <a:gs pos="50000">
              <a:srgbClr val="4CC0D9"/>
            </a:gs>
            <a:gs pos="100000">
              <a:srgbClr val="41DBA0"/>
            </a:gs>
          </a:gsLst>
          <a:lin ang="5400011" scaled="0"/>
        </a:gradFill>
        <a:effectLst/>
      </p:bgPr>
    </p:bg>
    <p:spTree>
      <p:nvGrpSpPr>
        <p:cNvPr id="1" name=""/>
        <p:cNvGrpSpPr/>
        <p:nvPr/>
      </p:nvGrpSpPr>
      <p:grpSpPr>
        <a:xfrm>
          <a:off x="0" y="0"/>
          <a:ext cx="0" cy="0"/>
          <a:chOff x="0" y="0"/>
          <a:chExt cx="0" cy="0"/>
        </a:xfrm>
      </p:grpSpPr>
      <p:pic>
        <p:nvPicPr>
          <p:cNvPr id="1112" name="Shape 681" descr="Shape 681"/>
          <p:cNvPicPr>
            <a:picLocks noChangeAspect="1"/>
          </p:cNvPicPr>
          <p:nvPr/>
        </p:nvPicPr>
        <p:blipFill>
          <a:blip r:embed="rId2"/>
          <a:stretch>
            <a:fillRect/>
          </a:stretch>
        </p:blipFill>
        <p:spPr>
          <a:xfrm>
            <a:off x="1" y="0"/>
            <a:ext cx="12192001" cy="6858000"/>
          </a:xfrm>
          <a:prstGeom prst="rect">
            <a:avLst/>
          </a:prstGeom>
          <a:ln w="12700">
            <a:miter lim="400000"/>
          </a:ln>
        </p:spPr>
      </p:pic>
      <p:sp>
        <p:nvSpPr>
          <p:cNvPr id="1113" name="Body Level One…"/>
          <p:cNvSpPr txBox="1">
            <a:spLocks noGrp="1"/>
          </p:cNvSpPr>
          <p:nvPr>
            <p:ph type="body" sz="quarter" idx="1"/>
          </p:nvPr>
        </p:nvSpPr>
        <p:spPr>
          <a:xfrm>
            <a:off x="453613" y="3228950"/>
            <a:ext cx="2148602" cy="498600"/>
          </a:xfrm>
          <a:prstGeom prst="rect">
            <a:avLst/>
          </a:prstGeom>
        </p:spPr>
        <p:txBody>
          <a:bodyPr anchor="b">
            <a:normAutofit/>
          </a:bodyPr>
          <a:lstStyle>
            <a:lvl1pPr marL="228600" indent="0" algn="ctr">
              <a:buClrTx/>
              <a:buSzTx/>
              <a:buFontTx/>
              <a:buNone/>
              <a:defRPr sz="1400" b="1"/>
            </a:lvl1pPr>
            <a:lvl2pPr marL="807719" indent="-248919" algn="ctr">
              <a:buClrTx/>
              <a:buSzPts val="1400"/>
              <a:buFontTx/>
              <a:defRPr sz="1400" b="1"/>
            </a:lvl2pPr>
            <a:lvl3pPr marL="1295400" indent="-266700" algn="ctr">
              <a:buClrTx/>
              <a:buSzPts val="1400"/>
              <a:buFontTx/>
              <a:defRPr sz="1400" b="1"/>
            </a:lvl3pPr>
            <a:lvl4pPr marL="1787525" indent="-288925" algn="ctr">
              <a:buClrTx/>
              <a:buSzPts val="1400"/>
              <a:buFontTx/>
              <a:defRPr sz="1400" b="1"/>
            </a:lvl4pPr>
            <a:lvl5pPr marL="228600" indent="1828800" algn="ctr">
              <a:buClrTx/>
              <a:buFontTx/>
              <a:defRPr sz="1400" b="1"/>
            </a:lvl5pPr>
          </a:lstStyle>
          <a:p>
            <a:r>
              <a:t>Body Level One</a:t>
            </a:r>
          </a:p>
          <a:p>
            <a:pPr lvl="1"/>
            <a:r>
              <a:t>Body Level Two</a:t>
            </a:r>
          </a:p>
          <a:p>
            <a:pPr lvl="2"/>
            <a:r>
              <a:t>Body Level Three</a:t>
            </a:r>
          </a:p>
          <a:p>
            <a:pPr lvl="3"/>
            <a:r>
              <a:t>Body Level Four</a:t>
            </a:r>
          </a:p>
          <a:p>
            <a:pPr lvl="4"/>
            <a:r>
              <a:t>Body Level Five</a:t>
            </a:r>
          </a:p>
        </p:txBody>
      </p:sp>
      <p:sp>
        <p:nvSpPr>
          <p:cNvPr id="1114" name="Shape 683"/>
          <p:cNvSpPr txBox="1">
            <a:spLocks noGrp="1"/>
          </p:cNvSpPr>
          <p:nvPr>
            <p:ph type="body" sz="quarter" idx="13"/>
          </p:nvPr>
        </p:nvSpPr>
        <p:spPr>
          <a:xfrm>
            <a:off x="2809072" y="3832324"/>
            <a:ext cx="2070901" cy="850801"/>
          </a:xfrm>
          <a:prstGeom prst="rect">
            <a:avLst/>
          </a:prstGeom>
        </p:spPr>
        <p:txBody>
          <a:bodyPr>
            <a:normAutofit/>
          </a:bodyPr>
          <a:lstStyle/>
          <a:p>
            <a:pPr indent="-304800" algn="ctr">
              <a:spcBef>
                <a:spcPts val="600"/>
              </a:spcBef>
              <a:buSzPts val="1200"/>
              <a:defRPr sz="1200"/>
            </a:pPr>
            <a:endParaRPr/>
          </a:p>
        </p:txBody>
      </p:sp>
      <p:sp>
        <p:nvSpPr>
          <p:cNvPr id="1115" name="Shape 684"/>
          <p:cNvSpPr txBox="1">
            <a:spLocks noGrp="1"/>
          </p:cNvSpPr>
          <p:nvPr>
            <p:ph type="body" sz="quarter" idx="14"/>
          </p:nvPr>
        </p:nvSpPr>
        <p:spPr>
          <a:xfrm>
            <a:off x="5125651" y="3832324"/>
            <a:ext cx="2068500" cy="850801"/>
          </a:xfrm>
          <a:prstGeom prst="rect">
            <a:avLst/>
          </a:prstGeom>
        </p:spPr>
        <p:txBody>
          <a:bodyPr>
            <a:normAutofit/>
          </a:bodyPr>
          <a:lstStyle/>
          <a:p>
            <a:pPr indent="-304800" algn="ctr">
              <a:spcBef>
                <a:spcPts val="600"/>
              </a:spcBef>
              <a:buSzPts val="1200"/>
              <a:defRPr sz="1200"/>
            </a:pPr>
            <a:endParaRPr/>
          </a:p>
        </p:txBody>
      </p:sp>
      <p:sp>
        <p:nvSpPr>
          <p:cNvPr id="1116" name="Shape 685"/>
          <p:cNvSpPr txBox="1">
            <a:spLocks noGrp="1"/>
          </p:cNvSpPr>
          <p:nvPr>
            <p:ph type="body" sz="quarter" idx="15"/>
          </p:nvPr>
        </p:nvSpPr>
        <p:spPr>
          <a:xfrm>
            <a:off x="2779335" y="3228950"/>
            <a:ext cx="2148602" cy="498600"/>
          </a:xfrm>
          <a:prstGeom prst="rect">
            <a:avLst/>
          </a:prstGeom>
        </p:spPr>
        <p:txBody>
          <a:bodyPr anchor="b">
            <a:normAutofit/>
          </a:bodyPr>
          <a:lstStyle/>
          <a:p>
            <a:pPr marL="228600" indent="0" algn="ctr">
              <a:buClrTx/>
              <a:buSzTx/>
              <a:buFontTx/>
              <a:buNone/>
              <a:defRPr sz="1400" b="1"/>
            </a:pPr>
            <a:endParaRPr/>
          </a:p>
        </p:txBody>
      </p:sp>
      <p:sp>
        <p:nvSpPr>
          <p:cNvPr id="1117" name="Shape 686"/>
          <p:cNvSpPr txBox="1">
            <a:spLocks noGrp="1"/>
          </p:cNvSpPr>
          <p:nvPr>
            <p:ph type="body" sz="quarter" idx="16"/>
          </p:nvPr>
        </p:nvSpPr>
        <p:spPr>
          <a:xfrm>
            <a:off x="5083104"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18" name="Shape 687"/>
          <p:cNvSpPr>
            <a:spLocks noGrp="1"/>
          </p:cNvSpPr>
          <p:nvPr>
            <p:ph type="pic" sz="quarter" idx="17"/>
          </p:nvPr>
        </p:nvSpPr>
        <p:spPr>
          <a:xfrm>
            <a:off x="593602" y="1364187"/>
            <a:ext cx="1868702" cy="1864801"/>
          </a:xfrm>
          <a:prstGeom prst="rect">
            <a:avLst/>
          </a:prstGeom>
          <a:ln w="38100">
            <a:solidFill>
              <a:srgbClr val="3E6E84"/>
            </a:solidFill>
            <a:round/>
          </a:ln>
        </p:spPr>
        <p:txBody>
          <a:bodyPr lIns="91439" tIns="45719" rIns="91439" bIns="45719"/>
          <a:lstStyle/>
          <a:p>
            <a:endParaRPr/>
          </a:p>
        </p:txBody>
      </p:sp>
      <p:sp>
        <p:nvSpPr>
          <p:cNvPr id="1119" name="Shape 688"/>
          <p:cNvSpPr>
            <a:spLocks noGrp="1"/>
          </p:cNvSpPr>
          <p:nvPr>
            <p:ph type="pic" sz="quarter" idx="18"/>
          </p:nvPr>
        </p:nvSpPr>
        <p:spPr>
          <a:xfrm>
            <a:off x="2912466" y="1364187"/>
            <a:ext cx="1868702" cy="1864801"/>
          </a:xfrm>
          <a:prstGeom prst="rect">
            <a:avLst/>
          </a:prstGeom>
          <a:ln w="38100">
            <a:solidFill>
              <a:srgbClr val="3E6E84"/>
            </a:solidFill>
            <a:round/>
          </a:ln>
        </p:spPr>
        <p:txBody>
          <a:bodyPr lIns="91439" tIns="45719" rIns="91439" bIns="45719"/>
          <a:lstStyle/>
          <a:p>
            <a:endParaRPr/>
          </a:p>
        </p:txBody>
      </p:sp>
      <p:sp>
        <p:nvSpPr>
          <p:cNvPr id="1120" name="Shape 689"/>
          <p:cNvSpPr>
            <a:spLocks noGrp="1"/>
          </p:cNvSpPr>
          <p:nvPr>
            <p:ph type="pic" sz="quarter" idx="19"/>
          </p:nvPr>
        </p:nvSpPr>
        <p:spPr>
          <a:xfrm>
            <a:off x="5192105" y="1364187"/>
            <a:ext cx="1868701" cy="1864801"/>
          </a:xfrm>
          <a:prstGeom prst="rect">
            <a:avLst/>
          </a:prstGeom>
          <a:ln w="38100">
            <a:solidFill>
              <a:srgbClr val="3E6E84"/>
            </a:solidFill>
            <a:round/>
          </a:ln>
        </p:spPr>
        <p:txBody>
          <a:bodyPr lIns="91439" tIns="45719" rIns="91439" bIns="45719"/>
          <a:lstStyle/>
          <a:p>
            <a:endParaRPr/>
          </a:p>
        </p:txBody>
      </p:sp>
      <p:sp>
        <p:nvSpPr>
          <p:cNvPr id="1121" name="Shape 690"/>
          <p:cNvSpPr txBox="1">
            <a:spLocks noGrp="1"/>
          </p:cNvSpPr>
          <p:nvPr>
            <p:ph type="body" sz="quarter" idx="20"/>
          </p:nvPr>
        </p:nvSpPr>
        <p:spPr>
          <a:xfrm>
            <a:off x="492346" y="3832324"/>
            <a:ext cx="2071200" cy="850801"/>
          </a:xfrm>
          <a:prstGeom prst="rect">
            <a:avLst/>
          </a:prstGeom>
        </p:spPr>
        <p:txBody>
          <a:bodyPr>
            <a:normAutofit/>
          </a:bodyPr>
          <a:lstStyle/>
          <a:p>
            <a:pPr indent="-304800" algn="ctr">
              <a:spcBef>
                <a:spcPts val="600"/>
              </a:spcBef>
              <a:buSzPts val="1200"/>
              <a:defRPr sz="1200"/>
            </a:pPr>
            <a:endParaRPr/>
          </a:p>
        </p:txBody>
      </p:sp>
      <p:sp>
        <p:nvSpPr>
          <p:cNvPr id="1122" name="Title Text"/>
          <p:cNvSpPr txBox="1">
            <a:spLocks noGrp="1"/>
          </p:cNvSpPr>
          <p:nvPr>
            <p:ph type="title"/>
          </p:nvPr>
        </p:nvSpPr>
        <p:spPr>
          <a:xfrm>
            <a:off x="571503" y="75075"/>
            <a:ext cx="11045701" cy="990601"/>
          </a:xfrm>
          <a:prstGeom prst="rect">
            <a:avLst/>
          </a:prstGeom>
        </p:spPr>
        <p:txBody>
          <a:bodyPr>
            <a:normAutofit/>
          </a:bodyPr>
          <a:lstStyle/>
          <a:p>
            <a:r>
              <a:t>Title Text</a:t>
            </a:r>
          </a:p>
        </p:txBody>
      </p:sp>
      <p:sp>
        <p:nvSpPr>
          <p:cNvPr id="1123" name="Shape 692"/>
          <p:cNvSpPr txBox="1">
            <a:spLocks noGrp="1"/>
          </p:cNvSpPr>
          <p:nvPr>
            <p:ph type="body" sz="quarter" idx="21"/>
          </p:nvPr>
        </p:nvSpPr>
        <p:spPr>
          <a:xfrm>
            <a:off x="7439845" y="3832324"/>
            <a:ext cx="2070901" cy="850801"/>
          </a:xfrm>
          <a:prstGeom prst="rect">
            <a:avLst/>
          </a:prstGeom>
        </p:spPr>
        <p:txBody>
          <a:bodyPr>
            <a:normAutofit/>
          </a:bodyPr>
          <a:lstStyle/>
          <a:p>
            <a:pPr indent="-304800" algn="ctr">
              <a:spcBef>
                <a:spcPts val="600"/>
              </a:spcBef>
              <a:buSzPts val="1200"/>
              <a:defRPr sz="1200"/>
            </a:pPr>
            <a:endParaRPr/>
          </a:p>
        </p:txBody>
      </p:sp>
      <p:sp>
        <p:nvSpPr>
          <p:cNvPr id="1124" name="Shape 693"/>
          <p:cNvSpPr txBox="1">
            <a:spLocks noGrp="1"/>
          </p:cNvSpPr>
          <p:nvPr>
            <p:ph type="body" sz="quarter" idx="22"/>
          </p:nvPr>
        </p:nvSpPr>
        <p:spPr>
          <a:xfrm>
            <a:off x="9756422" y="3832324"/>
            <a:ext cx="2068500" cy="850801"/>
          </a:xfrm>
          <a:prstGeom prst="rect">
            <a:avLst/>
          </a:prstGeom>
        </p:spPr>
        <p:txBody>
          <a:bodyPr>
            <a:normAutofit/>
          </a:bodyPr>
          <a:lstStyle/>
          <a:p>
            <a:pPr indent="-304800" algn="ctr">
              <a:spcBef>
                <a:spcPts val="600"/>
              </a:spcBef>
              <a:buSzPts val="1200"/>
              <a:defRPr sz="1200"/>
            </a:pPr>
            <a:endParaRPr/>
          </a:p>
        </p:txBody>
      </p:sp>
      <p:sp>
        <p:nvSpPr>
          <p:cNvPr id="1125" name="Shape 694"/>
          <p:cNvSpPr txBox="1">
            <a:spLocks noGrp="1"/>
          </p:cNvSpPr>
          <p:nvPr>
            <p:ph type="body" sz="quarter" idx="23"/>
          </p:nvPr>
        </p:nvSpPr>
        <p:spPr>
          <a:xfrm>
            <a:off x="7399763"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26" name="Shape 695"/>
          <p:cNvSpPr txBox="1">
            <a:spLocks noGrp="1"/>
          </p:cNvSpPr>
          <p:nvPr>
            <p:ph type="body" sz="quarter" idx="24"/>
          </p:nvPr>
        </p:nvSpPr>
        <p:spPr>
          <a:xfrm>
            <a:off x="9716423"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27" name="Shape 696"/>
          <p:cNvSpPr>
            <a:spLocks noGrp="1"/>
          </p:cNvSpPr>
          <p:nvPr>
            <p:ph type="pic" sz="quarter" idx="25"/>
          </p:nvPr>
        </p:nvSpPr>
        <p:spPr>
          <a:xfrm>
            <a:off x="7501905" y="1364187"/>
            <a:ext cx="1868701" cy="1864801"/>
          </a:xfrm>
          <a:prstGeom prst="rect">
            <a:avLst/>
          </a:prstGeom>
          <a:ln w="38100">
            <a:solidFill>
              <a:srgbClr val="3E6E84"/>
            </a:solidFill>
            <a:round/>
          </a:ln>
        </p:spPr>
        <p:txBody>
          <a:bodyPr lIns="91439" tIns="45719" rIns="91439" bIns="45719"/>
          <a:lstStyle/>
          <a:p>
            <a:endParaRPr/>
          </a:p>
        </p:txBody>
      </p:sp>
      <p:sp>
        <p:nvSpPr>
          <p:cNvPr id="1128" name="Shape 697"/>
          <p:cNvSpPr>
            <a:spLocks noGrp="1"/>
          </p:cNvSpPr>
          <p:nvPr>
            <p:ph type="pic" sz="quarter" idx="26"/>
          </p:nvPr>
        </p:nvSpPr>
        <p:spPr>
          <a:xfrm>
            <a:off x="9825422" y="1364187"/>
            <a:ext cx="1868701" cy="1864801"/>
          </a:xfrm>
          <a:prstGeom prst="rect">
            <a:avLst/>
          </a:prstGeom>
          <a:ln w="38100">
            <a:solidFill>
              <a:srgbClr val="3E6E84"/>
            </a:solidFill>
            <a:round/>
          </a:ln>
        </p:spPr>
        <p:txBody>
          <a:bodyPr lIns="91439" tIns="45719" rIns="91439" bIns="45719"/>
          <a:lstStyle/>
          <a:p>
            <a:endParaRPr/>
          </a:p>
        </p:txBody>
      </p:sp>
      <p:pic>
        <p:nvPicPr>
          <p:cNvPr id="1129" name="Shape 698" descr="Shape 69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3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Seque Slide - A">
    <p:bg>
      <p:bgPr>
        <a:gradFill flip="none" rotWithShape="1">
          <a:gsLst>
            <a:gs pos="0">
              <a:srgbClr val="309FFF"/>
            </a:gs>
            <a:gs pos="69000">
              <a:srgbClr val="4CC0D9"/>
            </a:gs>
            <a:gs pos="100000">
              <a:srgbClr val="68E2B3"/>
            </a:gs>
          </a:gsLst>
          <a:lin ang="5400011" scaled="0"/>
        </a:gradFill>
        <a:effectLst/>
      </p:bgPr>
    </p:bg>
    <p:spTree>
      <p:nvGrpSpPr>
        <p:cNvPr id="1" name=""/>
        <p:cNvGrpSpPr/>
        <p:nvPr/>
      </p:nvGrpSpPr>
      <p:grpSpPr>
        <a:xfrm>
          <a:off x="0" y="0"/>
          <a:ext cx="0" cy="0"/>
          <a:chOff x="0" y="0"/>
          <a:chExt cx="0" cy="0"/>
        </a:xfrm>
      </p:grpSpPr>
      <p:pic>
        <p:nvPicPr>
          <p:cNvPr id="1137" name="Shape 700" descr="Shape 700"/>
          <p:cNvPicPr>
            <a:picLocks noChangeAspect="1"/>
          </p:cNvPicPr>
          <p:nvPr/>
        </p:nvPicPr>
        <p:blipFill>
          <a:blip r:embed="rId2"/>
          <a:stretch>
            <a:fillRect/>
          </a:stretch>
        </p:blipFill>
        <p:spPr>
          <a:xfrm>
            <a:off x="695" y="1"/>
            <a:ext cx="12190605" cy="6857997"/>
          </a:xfrm>
          <a:prstGeom prst="rect">
            <a:avLst/>
          </a:prstGeom>
          <a:ln w="12700">
            <a:miter lim="400000"/>
          </a:ln>
        </p:spPr>
      </p:pic>
      <p:sp>
        <p:nvSpPr>
          <p:cNvPr id="1138" name="Title Text"/>
          <p:cNvSpPr txBox="1">
            <a:spLocks noGrp="1"/>
          </p:cNvSpPr>
          <p:nvPr>
            <p:ph type="title"/>
          </p:nvPr>
        </p:nvSpPr>
        <p:spPr>
          <a:xfrm>
            <a:off x="578442" y="1515856"/>
            <a:ext cx="7165800" cy="1115701"/>
          </a:xfrm>
          <a:prstGeom prst="rect">
            <a:avLst/>
          </a:prstGeom>
        </p:spPr>
        <p:txBody>
          <a:bodyPr>
            <a:normAutofit/>
          </a:bodyPr>
          <a:lstStyle>
            <a:lvl1pPr>
              <a:defRPr sz="4000">
                <a:solidFill>
                  <a:srgbClr val="FFFFFF"/>
                </a:solidFill>
              </a:defRPr>
            </a:lvl1pPr>
          </a:lstStyle>
          <a:p>
            <a:r>
              <a:t>Title Text</a:t>
            </a:r>
          </a:p>
        </p:txBody>
      </p:sp>
      <p:sp>
        <p:nvSpPr>
          <p:cNvPr id="1139" name="Body Level One…"/>
          <p:cNvSpPr txBox="1">
            <a:spLocks noGrp="1"/>
          </p:cNvSpPr>
          <p:nvPr>
            <p:ph type="body" sz="quarter" idx="1"/>
          </p:nvPr>
        </p:nvSpPr>
        <p:spPr>
          <a:xfrm>
            <a:off x="578442" y="2674671"/>
            <a:ext cx="7165800" cy="927301"/>
          </a:xfrm>
          <a:prstGeom prst="rect">
            <a:avLst/>
          </a:prstGeom>
        </p:spPr>
        <p:txBody>
          <a:bodyPr>
            <a:normAutofit/>
          </a:bodyPr>
          <a:lstStyle>
            <a:lvl1pPr indent="-368300">
              <a:buSzPts val="2200"/>
              <a:defRPr sz="2200">
                <a:solidFill>
                  <a:srgbClr val="FFFFFF"/>
                </a:solidFill>
              </a:defRPr>
            </a:lvl1pPr>
            <a:lvl2pPr marL="990600" indent="-419100">
              <a:buSzPts val="2200"/>
              <a:defRPr sz="2200">
                <a:solidFill>
                  <a:srgbClr val="FFFFFF"/>
                </a:solidFill>
              </a:defRPr>
            </a:lvl2pPr>
            <a:lvl3pPr marL="1495425" indent="-454025">
              <a:buSzPts val="2200"/>
              <a:defRPr sz="2200">
                <a:solidFill>
                  <a:srgbClr val="FFFFFF"/>
                </a:solidFill>
              </a:defRPr>
            </a:lvl3pPr>
            <a:lvl4pPr marL="2010228" indent="-498928">
              <a:buSzPts val="2200"/>
              <a:defRPr sz="2200">
                <a:solidFill>
                  <a:srgbClr val="FFFFFF"/>
                </a:solidFill>
              </a:defRPr>
            </a:lvl4pPr>
            <a:lvl5pPr>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140" name="Shape 703" descr="Shape 703"/>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4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hapter Divider Layout">
    <p:bg>
      <p:bgPr>
        <a:gradFill flip="none" rotWithShape="1">
          <a:gsLst>
            <a:gs pos="0">
              <a:srgbClr val="118ED9"/>
            </a:gs>
            <a:gs pos="50000">
              <a:srgbClr val="4CC0D9"/>
            </a:gs>
            <a:gs pos="100000">
              <a:srgbClr val="41DBA0"/>
            </a:gs>
          </a:gsLst>
          <a:lin ang="5400011" scaled="0"/>
        </a:gradFill>
        <a:effectLst/>
      </p:bgPr>
    </p:bg>
    <p:spTree>
      <p:nvGrpSpPr>
        <p:cNvPr id="1" name=""/>
        <p:cNvGrpSpPr/>
        <p:nvPr/>
      </p:nvGrpSpPr>
      <p:grpSpPr>
        <a:xfrm>
          <a:off x="0" y="0"/>
          <a:ext cx="0" cy="0"/>
          <a:chOff x="0" y="0"/>
          <a:chExt cx="0" cy="0"/>
        </a:xfrm>
      </p:grpSpPr>
      <p:pic>
        <p:nvPicPr>
          <p:cNvPr id="1166" name="Shape 719" descr="Shape 719"/>
          <p:cNvPicPr>
            <a:picLocks noChangeAspect="1"/>
          </p:cNvPicPr>
          <p:nvPr/>
        </p:nvPicPr>
        <p:blipFill>
          <a:blip r:embed="rId2"/>
          <a:stretch>
            <a:fillRect/>
          </a:stretch>
        </p:blipFill>
        <p:spPr>
          <a:xfrm>
            <a:off x="1" y="0"/>
            <a:ext cx="12192001" cy="6858000"/>
          </a:xfrm>
          <a:prstGeom prst="rect">
            <a:avLst/>
          </a:prstGeom>
          <a:ln w="12700">
            <a:miter lim="400000"/>
          </a:ln>
        </p:spPr>
      </p:pic>
      <p:sp>
        <p:nvSpPr>
          <p:cNvPr id="1167" name="Body Level One…"/>
          <p:cNvSpPr txBox="1">
            <a:spLocks noGrp="1"/>
          </p:cNvSpPr>
          <p:nvPr>
            <p:ph type="body" sz="quarter" idx="1"/>
          </p:nvPr>
        </p:nvSpPr>
        <p:spPr>
          <a:xfrm>
            <a:off x="862560" y="4647486"/>
            <a:ext cx="3426001" cy="559501"/>
          </a:xfrm>
          <a:prstGeom prst="rect">
            <a:avLst/>
          </a:prstGeom>
        </p:spPr>
        <p:txBody>
          <a:bodyPr>
            <a:normAutofit/>
          </a:bodyPr>
          <a:lstStyle>
            <a:lvl1pPr marL="228600" indent="0" algn="ctr">
              <a:buClrTx/>
              <a:buSzTx/>
              <a:buFontTx/>
              <a:buNone/>
              <a:defRPr sz="1800">
                <a:solidFill>
                  <a:srgbClr val="FFFFFF"/>
                </a:solidFill>
              </a:defRPr>
            </a:lvl1pPr>
            <a:lvl2pPr marL="878839" indent="-320039" algn="ctr">
              <a:buClrTx/>
              <a:buSzPts val="1800"/>
              <a:buFontTx/>
              <a:defRPr sz="1800">
                <a:solidFill>
                  <a:srgbClr val="FFFFFF"/>
                </a:solidFill>
              </a:defRPr>
            </a:lvl2pPr>
            <a:lvl3pPr marL="1371600" indent="-342900" algn="ctr">
              <a:buClrTx/>
              <a:buSzPts val="1800"/>
              <a:buFontTx/>
              <a:defRPr sz="1800">
                <a:solidFill>
                  <a:srgbClr val="FFFFFF"/>
                </a:solidFill>
              </a:defRPr>
            </a:lvl3pPr>
            <a:lvl4pPr marL="1870075" indent="-371475" algn="ctr">
              <a:buClrTx/>
              <a:buSzPts val="1800"/>
              <a:buFontTx/>
              <a:defRPr sz="1800">
                <a:solidFill>
                  <a:srgbClr val="FFFFFF"/>
                </a:solidFill>
              </a:defRPr>
            </a:lvl4pPr>
            <a:lvl5pPr marL="228600" indent="1828800" algn="ctr">
              <a:buClrTx/>
              <a:buFontTx/>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68" name="Shape 721"/>
          <p:cNvSpPr txBox="1">
            <a:spLocks noGrp="1"/>
          </p:cNvSpPr>
          <p:nvPr>
            <p:ph type="body" sz="quarter" idx="13"/>
          </p:nvPr>
        </p:nvSpPr>
        <p:spPr>
          <a:xfrm>
            <a:off x="4853987" y="5206941"/>
            <a:ext cx="23238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69" name="Shape 722"/>
          <p:cNvSpPr txBox="1">
            <a:spLocks noGrp="1"/>
          </p:cNvSpPr>
          <p:nvPr>
            <p:ph type="body" sz="quarter" idx="14"/>
          </p:nvPr>
        </p:nvSpPr>
        <p:spPr>
          <a:xfrm>
            <a:off x="8295640" y="5206941"/>
            <a:ext cx="23211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70" name="Shape 723"/>
          <p:cNvSpPr txBox="1">
            <a:spLocks noGrp="1"/>
          </p:cNvSpPr>
          <p:nvPr>
            <p:ph type="body" sz="quarter" idx="15"/>
          </p:nvPr>
        </p:nvSpPr>
        <p:spPr>
          <a:xfrm>
            <a:off x="4302876" y="4647486"/>
            <a:ext cx="3426001" cy="559501"/>
          </a:xfrm>
          <a:prstGeom prst="rect">
            <a:avLst/>
          </a:prstGeom>
        </p:spPr>
        <p:txBody>
          <a:bodyPr>
            <a:normAutofit/>
          </a:bodyPr>
          <a:lstStyle/>
          <a:p>
            <a:pPr marL="228600" indent="0" algn="ctr">
              <a:buClrTx/>
              <a:buSzTx/>
              <a:buFontTx/>
              <a:buNone/>
              <a:defRPr sz="1800">
                <a:solidFill>
                  <a:srgbClr val="FFFFFF"/>
                </a:solidFill>
              </a:defRPr>
            </a:pPr>
            <a:endParaRPr/>
          </a:p>
        </p:txBody>
      </p:sp>
      <p:sp>
        <p:nvSpPr>
          <p:cNvPr id="1171" name="Shape 724"/>
          <p:cNvSpPr txBox="1">
            <a:spLocks noGrp="1"/>
          </p:cNvSpPr>
          <p:nvPr>
            <p:ph type="body" sz="quarter" idx="16"/>
          </p:nvPr>
        </p:nvSpPr>
        <p:spPr>
          <a:xfrm>
            <a:off x="7743191" y="4647486"/>
            <a:ext cx="3426001" cy="559501"/>
          </a:xfrm>
          <a:prstGeom prst="rect">
            <a:avLst/>
          </a:prstGeom>
        </p:spPr>
        <p:txBody>
          <a:bodyPr>
            <a:normAutofit/>
          </a:bodyPr>
          <a:lstStyle/>
          <a:p>
            <a:pPr marL="228600" indent="0" algn="ctr">
              <a:buClrTx/>
              <a:buSzTx/>
              <a:buFontTx/>
              <a:buNone/>
              <a:defRPr sz="1800">
                <a:solidFill>
                  <a:srgbClr val="FFFFFF"/>
                </a:solidFill>
              </a:defRPr>
            </a:pPr>
            <a:endParaRPr/>
          </a:p>
        </p:txBody>
      </p:sp>
      <p:sp>
        <p:nvSpPr>
          <p:cNvPr id="1172" name="Shape 725"/>
          <p:cNvSpPr>
            <a:spLocks noGrp="1"/>
          </p:cNvSpPr>
          <p:nvPr>
            <p:ph type="pic" sz="quarter" idx="17"/>
          </p:nvPr>
        </p:nvSpPr>
        <p:spPr>
          <a:xfrm>
            <a:off x="1307040" y="1833831"/>
            <a:ext cx="2537101" cy="2532000"/>
          </a:xfrm>
          <a:prstGeom prst="rect">
            <a:avLst/>
          </a:prstGeom>
          <a:ln w="50800">
            <a:solidFill>
              <a:srgbClr val="3E6E84"/>
            </a:solidFill>
            <a:round/>
          </a:ln>
        </p:spPr>
        <p:txBody>
          <a:bodyPr lIns="91439" tIns="45719" rIns="91439" bIns="45719"/>
          <a:lstStyle/>
          <a:p>
            <a:endParaRPr/>
          </a:p>
        </p:txBody>
      </p:sp>
      <p:sp>
        <p:nvSpPr>
          <p:cNvPr id="1173" name="Shape 726"/>
          <p:cNvSpPr>
            <a:spLocks noGrp="1"/>
          </p:cNvSpPr>
          <p:nvPr>
            <p:ph type="pic" sz="quarter" idx="18"/>
          </p:nvPr>
        </p:nvSpPr>
        <p:spPr>
          <a:xfrm>
            <a:off x="4747357" y="1833831"/>
            <a:ext cx="2537101" cy="2532000"/>
          </a:xfrm>
          <a:prstGeom prst="rect">
            <a:avLst/>
          </a:prstGeom>
          <a:ln w="50800">
            <a:solidFill>
              <a:srgbClr val="3E6E84"/>
            </a:solidFill>
            <a:round/>
          </a:ln>
        </p:spPr>
        <p:txBody>
          <a:bodyPr lIns="91439" tIns="45719" rIns="91439" bIns="45719"/>
          <a:lstStyle/>
          <a:p>
            <a:endParaRPr/>
          </a:p>
        </p:txBody>
      </p:sp>
      <p:sp>
        <p:nvSpPr>
          <p:cNvPr id="1174" name="Shape 727"/>
          <p:cNvSpPr>
            <a:spLocks noGrp="1"/>
          </p:cNvSpPr>
          <p:nvPr>
            <p:ph type="pic" sz="quarter" idx="19"/>
          </p:nvPr>
        </p:nvSpPr>
        <p:spPr>
          <a:xfrm>
            <a:off x="8187673" y="1833831"/>
            <a:ext cx="2537101" cy="2532000"/>
          </a:xfrm>
          <a:prstGeom prst="rect">
            <a:avLst/>
          </a:prstGeom>
          <a:ln w="50800">
            <a:solidFill>
              <a:srgbClr val="3E6E84"/>
            </a:solidFill>
            <a:round/>
          </a:ln>
        </p:spPr>
        <p:txBody>
          <a:bodyPr lIns="91439" tIns="45719" rIns="91439" bIns="45719"/>
          <a:lstStyle/>
          <a:p>
            <a:endParaRPr/>
          </a:p>
        </p:txBody>
      </p:sp>
      <p:sp>
        <p:nvSpPr>
          <p:cNvPr id="1175" name="Shape 728"/>
          <p:cNvSpPr txBox="1">
            <a:spLocks noGrp="1"/>
          </p:cNvSpPr>
          <p:nvPr>
            <p:ph type="body" sz="quarter" idx="20"/>
          </p:nvPr>
        </p:nvSpPr>
        <p:spPr>
          <a:xfrm>
            <a:off x="1413586" y="5206941"/>
            <a:ext cx="23241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76" name="Title Text"/>
          <p:cNvSpPr txBox="1">
            <a:spLocks noGrp="1"/>
          </p:cNvSpPr>
          <p:nvPr>
            <p:ph type="title"/>
          </p:nvPr>
        </p:nvSpPr>
        <p:spPr>
          <a:xfrm>
            <a:off x="571503" y="63500"/>
            <a:ext cx="11045701" cy="990600"/>
          </a:xfrm>
          <a:prstGeom prst="rect">
            <a:avLst/>
          </a:prstGeom>
        </p:spPr>
        <p:txBody>
          <a:bodyPr>
            <a:normAutofit/>
          </a:bodyPr>
          <a:lstStyle>
            <a:lvl1pPr>
              <a:defRPr>
                <a:solidFill>
                  <a:srgbClr val="FFFFFF"/>
                </a:solidFill>
              </a:defRPr>
            </a:lvl1pPr>
          </a:lstStyle>
          <a:p>
            <a:r>
              <a:t>Title Text</a:t>
            </a:r>
          </a:p>
        </p:txBody>
      </p:sp>
      <p:pic>
        <p:nvPicPr>
          <p:cNvPr id="1177" name="Shape 731" descr="Shape 731"/>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Speaker Slide">
    <p:bg>
      <p:bgPr>
        <a:solidFill>
          <a:srgbClr val="178BD1"/>
        </a:solidFill>
        <a:effectLst/>
      </p:bgPr>
    </p:bg>
    <p:spTree>
      <p:nvGrpSpPr>
        <p:cNvPr id="1" name=""/>
        <p:cNvGrpSpPr/>
        <p:nvPr/>
      </p:nvGrpSpPr>
      <p:grpSpPr>
        <a:xfrm>
          <a:off x="0" y="0"/>
          <a:ext cx="0" cy="0"/>
          <a:chOff x="0" y="0"/>
          <a:chExt cx="0" cy="0"/>
        </a:xfrm>
      </p:grpSpPr>
      <p:pic>
        <p:nvPicPr>
          <p:cNvPr id="1185" name="Shape 733" descr="Shape 733"/>
          <p:cNvPicPr>
            <a:picLocks noChangeAspect="1"/>
          </p:cNvPicPr>
          <p:nvPr/>
        </p:nvPicPr>
        <p:blipFill>
          <a:blip r:embed="rId2"/>
          <a:stretch>
            <a:fillRect/>
          </a:stretch>
        </p:blipFill>
        <p:spPr>
          <a:xfrm>
            <a:off x="0" y="892"/>
            <a:ext cx="12188821" cy="6856212"/>
          </a:xfrm>
          <a:prstGeom prst="rect">
            <a:avLst/>
          </a:prstGeom>
          <a:ln w="12700">
            <a:miter lim="400000"/>
          </a:ln>
        </p:spPr>
      </p:pic>
      <p:sp>
        <p:nvSpPr>
          <p:cNvPr id="1186" name="Title Text"/>
          <p:cNvSpPr txBox="1">
            <a:spLocks noGrp="1"/>
          </p:cNvSpPr>
          <p:nvPr>
            <p:ph type="title"/>
          </p:nvPr>
        </p:nvSpPr>
        <p:spPr>
          <a:xfrm>
            <a:off x="2986913" y="1668253"/>
            <a:ext cx="3889501" cy="1298401"/>
          </a:xfrm>
          <a:prstGeom prst="rect">
            <a:avLst/>
          </a:prstGeom>
        </p:spPr>
        <p:txBody>
          <a:bodyPr>
            <a:normAutofit/>
          </a:bodyPr>
          <a:lstStyle>
            <a:lvl1pPr algn="ctr">
              <a:lnSpc>
                <a:spcPct val="90000"/>
              </a:lnSpc>
              <a:defRPr sz="2800">
                <a:solidFill>
                  <a:srgbClr val="FFFFFF"/>
                </a:solidFill>
              </a:defRPr>
            </a:lvl1pPr>
          </a:lstStyle>
          <a:p>
            <a:r>
              <a:t>Title Text</a:t>
            </a:r>
          </a:p>
        </p:txBody>
      </p:sp>
      <p:sp>
        <p:nvSpPr>
          <p:cNvPr id="1187" name="Body Level One…"/>
          <p:cNvSpPr txBox="1">
            <a:spLocks noGrp="1"/>
          </p:cNvSpPr>
          <p:nvPr>
            <p:ph type="body" sz="quarter" idx="1"/>
          </p:nvPr>
        </p:nvSpPr>
        <p:spPr>
          <a:xfrm>
            <a:off x="2993008" y="3119802"/>
            <a:ext cx="3877202" cy="477001"/>
          </a:xfrm>
          <a:prstGeom prst="rect">
            <a:avLst/>
          </a:prstGeom>
        </p:spPr>
        <p:txBody>
          <a:bodyPr>
            <a:normAutofit/>
          </a:bodyPr>
          <a:lstStyle>
            <a:lvl1pPr marL="355600" indent="-254000" algn="ctr">
              <a:lnSpc>
                <a:spcPct val="90000"/>
              </a:lnSpc>
              <a:spcBef>
                <a:spcPts val="0"/>
              </a:spcBef>
              <a:buClrTx/>
              <a:buSzTx/>
              <a:buFontTx/>
              <a:buNone/>
              <a:defRPr>
                <a:solidFill>
                  <a:srgbClr val="FFFFFF"/>
                </a:solidFill>
              </a:defRPr>
            </a:lvl1pPr>
            <a:lvl2pPr marL="355600" indent="215900" algn="ctr">
              <a:lnSpc>
                <a:spcPct val="90000"/>
              </a:lnSpc>
              <a:spcBef>
                <a:spcPts val="0"/>
              </a:spcBef>
              <a:buClrTx/>
              <a:buSzTx/>
              <a:buFontTx/>
              <a:buNone/>
              <a:defRPr>
                <a:solidFill>
                  <a:srgbClr val="FFFFFF"/>
                </a:solidFill>
              </a:defRPr>
            </a:lvl2pPr>
            <a:lvl3pPr marL="355600" indent="685800" algn="ctr">
              <a:lnSpc>
                <a:spcPct val="90000"/>
              </a:lnSpc>
              <a:spcBef>
                <a:spcPts val="0"/>
              </a:spcBef>
              <a:buClrTx/>
              <a:buSzTx/>
              <a:buFontTx/>
              <a:buNone/>
              <a:defRPr>
                <a:solidFill>
                  <a:srgbClr val="FFFFFF"/>
                </a:solidFill>
              </a:defRPr>
            </a:lvl3pPr>
            <a:lvl4pPr marL="355600" indent="1155700" algn="ctr">
              <a:lnSpc>
                <a:spcPct val="90000"/>
              </a:lnSpc>
              <a:spcBef>
                <a:spcPts val="0"/>
              </a:spcBef>
              <a:buClrTx/>
              <a:buSzTx/>
              <a:buFontTx/>
              <a:buNone/>
              <a:defRPr>
                <a:solidFill>
                  <a:srgbClr val="FFFFFF"/>
                </a:solidFill>
              </a:defRPr>
            </a:lvl4pPr>
            <a:lvl5pPr marL="355600" indent="1701800" algn="ctr">
              <a:lnSpc>
                <a:spcPct val="90000"/>
              </a:lnSpc>
              <a:spcBef>
                <a:spcPts val="0"/>
              </a:spcBef>
              <a:buClrTx/>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88" name="Shape 736"/>
          <p:cNvSpPr txBox="1">
            <a:spLocks noGrp="1"/>
          </p:cNvSpPr>
          <p:nvPr>
            <p:ph type="body" sz="quarter" idx="13"/>
          </p:nvPr>
        </p:nvSpPr>
        <p:spPr>
          <a:xfrm>
            <a:off x="3078352" y="4011167"/>
            <a:ext cx="3706501" cy="283801"/>
          </a:xfrm>
          <a:prstGeom prst="rect">
            <a:avLst/>
          </a:prstGeom>
        </p:spPr>
        <p:txBody>
          <a:bodyPr>
            <a:normAutofit/>
          </a:bodyPr>
          <a:lstStyle/>
          <a:p>
            <a:pPr indent="-330200" algn="ctr">
              <a:lnSpc>
                <a:spcPct val="90000"/>
              </a:lnSpc>
              <a:spcBef>
                <a:spcPts val="0"/>
              </a:spcBef>
              <a:buSzPts val="1600"/>
              <a:defRPr sz="1600">
                <a:solidFill>
                  <a:srgbClr val="FFFFFF"/>
                </a:solidFill>
              </a:defRPr>
            </a:pPr>
            <a:endParaRPr/>
          </a:p>
        </p:txBody>
      </p:sp>
      <p:sp>
        <p:nvSpPr>
          <p:cNvPr id="118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3_column photos">
    <p:spTree>
      <p:nvGrpSpPr>
        <p:cNvPr id="1" name=""/>
        <p:cNvGrpSpPr/>
        <p:nvPr/>
      </p:nvGrpSpPr>
      <p:grpSpPr>
        <a:xfrm>
          <a:off x="0" y="0"/>
          <a:ext cx="0" cy="0"/>
          <a:chOff x="0" y="0"/>
          <a:chExt cx="0" cy="0"/>
        </a:xfrm>
      </p:grpSpPr>
      <p:pic>
        <p:nvPicPr>
          <p:cNvPr id="1196"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197"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9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199" name="Body Level One…"/>
          <p:cNvSpPr txBox="1">
            <a:spLocks noGrp="1"/>
          </p:cNvSpPr>
          <p:nvPr>
            <p:ph type="body" sz="quarter" idx="1"/>
          </p:nvPr>
        </p:nvSpPr>
        <p:spPr>
          <a:xfrm>
            <a:off x="8043564" y="1769752"/>
            <a:ext cx="3584400" cy="685801"/>
          </a:xfrm>
          <a:prstGeom prst="rect">
            <a:avLst/>
          </a:prstGeom>
          <a:solidFill>
            <a:srgbClr val="3E6E84"/>
          </a:solidFill>
        </p:spPr>
        <p:txBody>
          <a:bodyPr lIns="45699" tIns="45699" rIns="45699" bIns="45699" anchor="ctr">
            <a:normAutofit/>
          </a:bodyPr>
          <a:lstStyle>
            <a:lvl1pPr marL="228600" indent="0" algn="ctr">
              <a:buClrTx/>
              <a:buSzTx/>
              <a:buFontTx/>
              <a:buNone/>
              <a:defRPr sz="1600">
                <a:solidFill>
                  <a:srgbClr val="FFFFFF"/>
                </a:solidFill>
              </a:defRPr>
            </a:lvl1pPr>
            <a:lvl2pPr marL="876300" indent="-304800" algn="ctr">
              <a:buClrTx/>
              <a:buSzPts val="1600"/>
              <a:buFontTx/>
              <a:defRPr sz="1600">
                <a:solidFill>
                  <a:srgbClr val="FFFFFF"/>
                </a:solidFill>
              </a:defRPr>
            </a:lvl2pPr>
            <a:lvl3pPr marL="1371600" indent="-330200" algn="ctr">
              <a:buClrTx/>
              <a:buSzPts val="1600"/>
              <a:buFontTx/>
              <a:defRPr sz="1600">
                <a:solidFill>
                  <a:srgbClr val="FFFFFF"/>
                </a:solidFill>
              </a:defRPr>
            </a:lvl3pPr>
            <a:lvl4pPr marL="1874157" indent="-362857" algn="ctr">
              <a:buClrTx/>
              <a:buSzPts val="1600"/>
              <a:buFontTx/>
              <a:defRPr sz="1600">
                <a:solidFill>
                  <a:srgbClr val="FFFFFF"/>
                </a:solidFill>
              </a:defRPr>
            </a:lvl4pPr>
            <a:lvl5pPr marL="228600" indent="1828800" algn="ctr">
              <a:buClrTx/>
              <a:buFontTx/>
              <a:defRPr sz="1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0" name="Shape 739"/>
          <p:cNvSpPr txBox="1">
            <a:spLocks noGrp="1"/>
          </p:cNvSpPr>
          <p:nvPr>
            <p:ph type="body" sz="quarter" idx="13"/>
          </p:nvPr>
        </p:nvSpPr>
        <p:spPr>
          <a:xfrm>
            <a:off x="576072" y="1769752"/>
            <a:ext cx="3584400"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1201" name="Shape 740"/>
          <p:cNvSpPr txBox="1">
            <a:spLocks noGrp="1"/>
          </p:cNvSpPr>
          <p:nvPr>
            <p:ph type="body" sz="quarter" idx="14"/>
          </p:nvPr>
        </p:nvSpPr>
        <p:spPr>
          <a:xfrm>
            <a:off x="4304012" y="1769752"/>
            <a:ext cx="3584400"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1202" name="Shape 741"/>
          <p:cNvSpPr>
            <a:spLocks noGrp="1"/>
          </p:cNvSpPr>
          <p:nvPr>
            <p:ph type="pic" sz="quarter" idx="15"/>
          </p:nvPr>
        </p:nvSpPr>
        <p:spPr>
          <a:xfrm>
            <a:off x="576072" y="2455552"/>
            <a:ext cx="3584400" cy="3663001"/>
          </a:xfrm>
          <a:prstGeom prst="rect">
            <a:avLst/>
          </a:prstGeom>
        </p:spPr>
        <p:txBody>
          <a:bodyPr lIns="91439" tIns="45719" rIns="91439" bIns="45719"/>
          <a:lstStyle/>
          <a:p>
            <a:endParaRPr/>
          </a:p>
        </p:txBody>
      </p:sp>
      <p:sp>
        <p:nvSpPr>
          <p:cNvPr id="1203" name="Shape 742"/>
          <p:cNvSpPr>
            <a:spLocks noGrp="1"/>
          </p:cNvSpPr>
          <p:nvPr>
            <p:ph type="pic" sz="quarter" idx="16"/>
          </p:nvPr>
        </p:nvSpPr>
        <p:spPr>
          <a:xfrm>
            <a:off x="4304012" y="2455552"/>
            <a:ext cx="3584401" cy="3663001"/>
          </a:xfrm>
          <a:prstGeom prst="rect">
            <a:avLst/>
          </a:prstGeom>
        </p:spPr>
        <p:txBody>
          <a:bodyPr lIns="91439" tIns="45719" rIns="91439" bIns="45719"/>
          <a:lstStyle/>
          <a:p>
            <a:endParaRPr/>
          </a:p>
        </p:txBody>
      </p:sp>
      <p:sp>
        <p:nvSpPr>
          <p:cNvPr id="1204" name="Shape 743"/>
          <p:cNvSpPr>
            <a:spLocks noGrp="1"/>
          </p:cNvSpPr>
          <p:nvPr>
            <p:ph type="pic" sz="quarter" idx="17"/>
          </p:nvPr>
        </p:nvSpPr>
        <p:spPr>
          <a:xfrm>
            <a:off x="8043564" y="2455552"/>
            <a:ext cx="3584400" cy="3663001"/>
          </a:xfrm>
          <a:prstGeom prst="rect">
            <a:avLst/>
          </a:prstGeom>
        </p:spPr>
        <p:txBody>
          <a:bodyPr lIns="91439" tIns="45719" rIns="91439" bIns="45719"/>
          <a:lstStyle/>
          <a:p>
            <a:endParaRPr/>
          </a:p>
        </p:txBody>
      </p:sp>
      <p:sp>
        <p:nvSpPr>
          <p:cNvPr id="1205" name="Shape 744"/>
          <p:cNvSpPr txBox="1">
            <a:spLocks noGrp="1"/>
          </p:cNvSpPr>
          <p:nvPr>
            <p:ph type="body" sz="quarter" idx="18"/>
          </p:nvPr>
        </p:nvSpPr>
        <p:spPr>
          <a:xfrm>
            <a:off x="571499" y="1094583"/>
            <a:ext cx="11046902" cy="338701"/>
          </a:xfrm>
          <a:prstGeom prst="rect">
            <a:avLst/>
          </a:prstGeom>
        </p:spPr>
        <p:txBody>
          <a:bodyPr>
            <a:normAutofit/>
          </a:bodyPr>
          <a:lstStyle/>
          <a:p>
            <a:pPr indent="-368300">
              <a:buSzPts val="2200"/>
              <a:defRPr sz="2200">
                <a:solidFill>
                  <a:srgbClr val="5C646A"/>
                </a:solidFill>
              </a:defRPr>
            </a:pPr>
            <a:endParaRPr/>
          </a:p>
        </p:txBody>
      </p:sp>
      <p:sp>
        <p:nvSpPr>
          <p:cNvPr id="120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Medium Forest - Mountain Right">
    <p:spTree>
      <p:nvGrpSpPr>
        <p:cNvPr id="1" name=""/>
        <p:cNvGrpSpPr/>
        <p:nvPr/>
      </p:nvGrpSpPr>
      <p:grpSpPr>
        <a:xfrm>
          <a:off x="0" y="0"/>
          <a:ext cx="0" cy="0"/>
          <a:chOff x="0" y="0"/>
          <a:chExt cx="0" cy="0"/>
        </a:xfrm>
      </p:grpSpPr>
      <p:pic>
        <p:nvPicPr>
          <p:cNvPr id="281"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282"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28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284" name="Shape 182" descr="Shape 182"/>
          <p:cNvPicPr>
            <a:picLocks noChangeAspect="1"/>
          </p:cNvPicPr>
          <p:nvPr/>
        </p:nvPicPr>
        <p:blipFill>
          <a:blip r:embed="rId4"/>
          <a:stretch>
            <a:fillRect/>
          </a:stretch>
        </p:blipFill>
        <p:spPr>
          <a:xfrm>
            <a:off x="1" y="14990"/>
            <a:ext cx="12191997" cy="6857998"/>
          </a:xfrm>
          <a:prstGeom prst="rect">
            <a:avLst/>
          </a:prstGeom>
          <a:ln w="12700">
            <a:miter lim="400000"/>
          </a:ln>
        </p:spPr>
      </p:pic>
      <p:sp>
        <p:nvSpPr>
          <p:cNvPr id="285"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86" name="Body Level One…"/>
          <p:cNvSpPr txBox="1">
            <a:spLocks noGrp="1"/>
          </p:cNvSpPr>
          <p:nvPr>
            <p:ph type="body" sz="half" idx="1"/>
          </p:nvPr>
        </p:nvSpPr>
        <p:spPr>
          <a:xfrm>
            <a:off x="571498" y="1764285"/>
            <a:ext cx="10582055" cy="315315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7" name="Shape 185"/>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288" name="Shape 186" descr="Shape 186"/>
          <p:cNvPicPr>
            <a:picLocks noChangeAspect="1"/>
          </p:cNvPicPr>
          <p:nvPr/>
        </p:nvPicPr>
        <p:blipFill>
          <a:blip r:embed="rId3"/>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Customer_Hero_A">
    <p:spTree>
      <p:nvGrpSpPr>
        <p:cNvPr id="1" name=""/>
        <p:cNvGrpSpPr/>
        <p:nvPr/>
      </p:nvGrpSpPr>
      <p:grpSpPr>
        <a:xfrm>
          <a:off x="0" y="0"/>
          <a:ext cx="0" cy="0"/>
          <a:chOff x="0" y="0"/>
          <a:chExt cx="0" cy="0"/>
        </a:xfrm>
      </p:grpSpPr>
      <p:sp>
        <p:nvSpPr>
          <p:cNvPr id="1213" name="Shape 748"/>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14" name="Shape 749"/>
          <p:cNvSpPr/>
          <p:nvPr/>
        </p:nvSpPr>
        <p:spPr>
          <a:xfrm rot="10800000" flipH="1">
            <a:off x="9774056" y="600"/>
            <a:ext cx="24147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15" name="Shape 750"/>
          <p:cNvSpPr/>
          <p:nvPr/>
        </p:nvSpPr>
        <p:spPr>
          <a:xfrm>
            <a:off x="-2" y="-4859"/>
            <a:ext cx="12188702" cy="2432100"/>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1216" name="Title Text"/>
          <p:cNvSpPr txBox="1">
            <a:spLocks noGrp="1"/>
          </p:cNvSpPr>
          <p:nvPr>
            <p:ph type="title"/>
          </p:nvPr>
        </p:nvSpPr>
        <p:spPr>
          <a:xfrm>
            <a:off x="576072" y="2753099"/>
            <a:ext cx="9004201" cy="987600"/>
          </a:xfrm>
          <a:prstGeom prst="rect">
            <a:avLst/>
          </a:prstGeom>
        </p:spPr>
        <p:txBody>
          <a:bodyPr>
            <a:normAutofit/>
          </a:bodyPr>
          <a:lstStyle/>
          <a:p>
            <a:r>
              <a:t>Title Text</a:t>
            </a:r>
          </a:p>
        </p:txBody>
      </p:sp>
      <p:sp>
        <p:nvSpPr>
          <p:cNvPr id="1217" name="Body Level One…"/>
          <p:cNvSpPr txBox="1">
            <a:spLocks noGrp="1"/>
          </p:cNvSpPr>
          <p:nvPr>
            <p:ph type="body" sz="quarter" idx="1"/>
          </p:nvPr>
        </p:nvSpPr>
        <p:spPr>
          <a:xfrm>
            <a:off x="576072" y="4404281"/>
            <a:ext cx="4251901" cy="21012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18" name="Shape 753"/>
          <p:cNvSpPr txBox="1">
            <a:spLocks noGrp="1"/>
          </p:cNvSpPr>
          <p:nvPr>
            <p:ph type="body" sz="half" idx="13"/>
          </p:nvPr>
        </p:nvSpPr>
        <p:spPr>
          <a:xfrm>
            <a:off x="-1" y="-4859"/>
            <a:ext cx="11025600" cy="2449500"/>
          </a:xfrm>
          <a:prstGeom prst="rect">
            <a:avLst/>
          </a:prstGeom>
          <a:gradFill>
            <a:gsLst>
              <a:gs pos="0">
                <a:srgbClr val="3E6E84"/>
              </a:gs>
              <a:gs pos="58999">
                <a:srgbClr val="3E6E84"/>
              </a:gs>
              <a:gs pos="100000">
                <a:srgbClr val="3E6E84">
                  <a:alpha val="0"/>
                </a:srgbClr>
              </a:gs>
            </a:gsLst>
          </a:gradFill>
        </p:spPr>
        <p:txBody>
          <a:bodyPr lIns="182875" tIns="182875" rIns="182875" bIns="182875" anchor="ctr">
            <a:normAutofit/>
          </a:bodyPr>
          <a:lstStyle/>
          <a:p>
            <a:pPr marL="228600" indent="0">
              <a:lnSpc>
                <a:spcPct val="90000"/>
              </a:lnSpc>
              <a:spcBef>
                <a:spcPts val="0"/>
              </a:spcBef>
              <a:buClrTx/>
              <a:buSzTx/>
              <a:buFontTx/>
              <a:buNone/>
              <a:defRPr sz="2400">
                <a:solidFill>
                  <a:srgbClr val="FFFFFF"/>
                </a:solidFill>
              </a:defRPr>
            </a:pPr>
            <a:endParaRPr/>
          </a:p>
        </p:txBody>
      </p:sp>
      <p:sp>
        <p:nvSpPr>
          <p:cNvPr id="1219" name="Shape 754"/>
          <p:cNvSpPr/>
          <p:nvPr/>
        </p:nvSpPr>
        <p:spPr>
          <a:xfrm rot="10800000" flipH="1">
            <a:off x="550807" y="924065"/>
            <a:ext cx="1725601" cy="1730401"/>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20" name="Shape 755"/>
          <p:cNvSpPr>
            <a:spLocks noGrp="1"/>
          </p:cNvSpPr>
          <p:nvPr>
            <p:ph type="pic" sz="quarter" idx="14"/>
          </p:nvPr>
        </p:nvSpPr>
        <p:spPr>
          <a:xfrm>
            <a:off x="527633" y="914400"/>
            <a:ext cx="1755900" cy="1737300"/>
          </a:xfrm>
          <a:prstGeom prst="rect">
            <a:avLst/>
          </a:prstGeom>
        </p:spPr>
        <p:txBody>
          <a:bodyPr lIns="91439" tIns="45719" rIns="91439" bIns="45719"/>
          <a:lstStyle/>
          <a:p>
            <a:endParaRPr/>
          </a:p>
        </p:txBody>
      </p:sp>
      <p:sp>
        <p:nvSpPr>
          <p:cNvPr id="1221" name="Shape 756"/>
          <p:cNvSpPr txBox="1">
            <a:spLocks noGrp="1"/>
          </p:cNvSpPr>
          <p:nvPr>
            <p:ph type="body" sz="quarter" idx="15"/>
          </p:nvPr>
        </p:nvSpPr>
        <p:spPr>
          <a:xfrm>
            <a:off x="5181544" y="4395125"/>
            <a:ext cx="4251902" cy="21234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22" name="Shape 757"/>
          <p:cNvSpPr txBox="1">
            <a:spLocks noGrp="1"/>
          </p:cNvSpPr>
          <p:nvPr>
            <p:ph type="body" sz="quarter" idx="16"/>
          </p:nvPr>
        </p:nvSpPr>
        <p:spPr>
          <a:xfrm>
            <a:off x="568650" y="3836644"/>
            <a:ext cx="4251902" cy="466801"/>
          </a:xfrm>
          <a:prstGeom prst="rect">
            <a:avLst/>
          </a:prstGeom>
        </p:spPr>
        <p:txBody>
          <a:bodyPr anchor="b">
            <a:normAutofit/>
          </a:bodyPr>
          <a:lstStyle/>
          <a:p>
            <a:pPr indent="-342900">
              <a:lnSpc>
                <a:spcPct val="90000"/>
              </a:lnSpc>
              <a:buSzPts val="1800"/>
              <a:defRPr sz="1800" b="1"/>
            </a:pPr>
            <a:endParaRPr/>
          </a:p>
        </p:txBody>
      </p:sp>
      <p:sp>
        <p:nvSpPr>
          <p:cNvPr id="1223" name="Shape 758"/>
          <p:cNvSpPr txBox="1">
            <a:spLocks noGrp="1"/>
          </p:cNvSpPr>
          <p:nvPr>
            <p:ph type="body" sz="quarter" idx="17"/>
          </p:nvPr>
        </p:nvSpPr>
        <p:spPr>
          <a:xfrm>
            <a:off x="5181544" y="3836644"/>
            <a:ext cx="4251901" cy="466801"/>
          </a:xfrm>
          <a:prstGeom prst="rect">
            <a:avLst/>
          </a:prstGeom>
        </p:spPr>
        <p:txBody>
          <a:bodyPr anchor="b">
            <a:normAutofit/>
          </a:bodyPr>
          <a:lstStyle/>
          <a:p>
            <a:pPr indent="-342900">
              <a:lnSpc>
                <a:spcPct val="90000"/>
              </a:lnSpc>
              <a:buSzPts val="1800"/>
              <a:defRPr sz="1800" b="1"/>
            </a:pPr>
            <a:endParaRPr/>
          </a:p>
        </p:txBody>
      </p:sp>
      <p:sp>
        <p:nvSpPr>
          <p:cNvPr id="1224" name="Shape 759"/>
          <p:cNvSpPr>
            <a:spLocks noGrp="1"/>
          </p:cNvSpPr>
          <p:nvPr>
            <p:ph type="pic" sz="quarter" idx="18"/>
          </p:nvPr>
        </p:nvSpPr>
        <p:spPr>
          <a:xfrm>
            <a:off x="5831537" y="-4860"/>
            <a:ext cx="6357301" cy="2445601"/>
          </a:xfrm>
          <a:prstGeom prst="rect">
            <a:avLst/>
          </a:prstGeom>
        </p:spPr>
        <p:txBody>
          <a:bodyPr lIns="91439" tIns="45719" rIns="91439" bIns="45719"/>
          <a:lstStyle/>
          <a:p>
            <a:endParaRPr/>
          </a:p>
        </p:txBody>
      </p:sp>
      <p:pic>
        <p:nvPicPr>
          <p:cNvPr id="1225" name="Shape 760" descr="Shape 760"/>
          <p:cNvPicPr>
            <a:picLocks noChangeAspect="1"/>
          </p:cNvPicPr>
          <p:nvPr/>
        </p:nvPicPr>
        <p:blipFill>
          <a:blip r:embed="rId2"/>
          <a:stretch>
            <a:fillRect/>
          </a:stretch>
        </p:blipFill>
        <p:spPr>
          <a:xfrm>
            <a:off x="11320471" y="6257914"/>
            <a:ext cx="616303" cy="431415"/>
          </a:xfrm>
          <a:prstGeom prst="rect">
            <a:avLst/>
          </a:prstGeom>
          <a:ln w="12700">
            <a:miter lim="400000"/>
          </a:ln>
        </p:spPr>
      </p:pic>
      <p:sp>
        <p:nvSpPr>
          <p:cNvPr id="1226"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Customer_Hero_B">
    <p:spTree>
      <p:nvGrpSpPr>
        <p:cNvPr id="1" name=""/>
        <p:cNvGrpSpPr/>
        <p:nvPr/>
      </p:nvGrpSpPr>
      <p:grpSpPr>
        <a:xfrm>
          <a:off x="0" y="0"/>
          <a:ext cx="0" cy="0"/>
          <a:chOff x="0" y="0"/>
          <a:chExt cx="0" cy="0"/>
        </a:xfrm>
      </p:grpSpPr>
      <p:sp>
        <p:nvSpPr>
          <p:cNvPr id="1233" name="Shape 762"/>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34" name="Shape 763"/>
          <p:cNvSpPr/>
          <p:nvPr/>
        </p:nvSpPr>
        <p:spPr>
          <a:xfrm rot="10800000" flipH="1">
            <a:off x="9774056" y="84"/>
            <a:ext cx="24147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35" name="Shape 764"/>
          <p:cNvSpPr/>
          <p:nvPr/>
        </p:nvSpPr>
        <p:spPr>
          <a:xfrm>
            <a:off x="-2" y="0"/>
            <a:ext cx="12188702" cy="2432100"/>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1236" name="Title Text"/>
          <p:cNvSpPr txBox="1">
            <a:spLocks noGrp="1"/>
          </p:cNvSpPr>
          <p:nvPr>
            <p:ph type="title"/>
          </p:nvPr>
        </p:nvSpPr>
        <p:spPr>
          <a:xfrm>
            <a:off x="576072" y="2753099"/>
            <a:ext cx="9004201" cy="987600"/>
          </a:xfrm>
          <a:prstGeom prst="rect">
            <a:avLst/>
          </a:prstGeom>
        </p:spPr>
        <p:txBody>
          <a:bodyPr>
            <a:normAutofit/>
          </a:bodyPr>
          <a:lstStyle/>
          <a:p>
            <a:r>
              <a:t>Title Text</a:t>
            </a:r>
          </a:p>
        </p:txBody>
      </p:sp>
      <p:sp>
        <p:nvSpPr>
          <p:cNvPr id="1237" name="Body Level One…"/>
          <p:cNvSpPr txBox="1">
            <a:spLocks noGrp="1"/>
          </p:cNvSpPr>
          <p:nvPr>
            <p:ph type="body" sz="quarter" idx="1"/>
          </p:nvPr>
        </p:nvSpPr>
        <p:spPr>
          <a:xfrm>
            <a:off x="576072" y="4404281"/>
            <a:ext cx="4251901" cy="21012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38" name="Shape 767"/>
          <p:cNvSpPr txBox="1">
            <a:spLocks noGrp="1"/>
          </p:cNvSpPr>
          <p:nvPr>
            <p:ph type="body" sz="quarter" idx="13"/>
          </p:nvPr>
        </p:nvSpPr>
        <p:spPr>
          <a:xfrm>
            <a:off x="5181544" y="4395125"/>
            <a:ext cx="4251902" cy="21234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39" name="Shape 768"/>
          <p:cNvSpPr txBox="1">
            <a:spLocks noGrp="1"/>
          </p:cNvSpPr>
          <p:nvPr>
            <p:ph type="body" sz="quarter" idx="14"/>
          </p:nvPr>
        </p:nvSpPr>
        <p:spPr>
          <a:xfrm>
            <a:off x="568650" y="3836644"/>
            <a:ext cx="4251902" cy="466801"/>
          </a:xfrm>
          <a:prstGeom prst="rect">
            <a:avLst/>
          </a:prstGeom>
        </p:spPr>
        <p:txBody>
          <a:bodyPr anchor="b">
            <a:normAutofit/>
          </a:bodyPr>
          <a:lstStyle/>
          <a:p>
            <a:pPr indent="-342900">
              <a:lnSpc>
                <a:spcPct val="90000"/>
              </a:lnSpc>
              <a:buSzPts val="1800"/>
              <a:defRPr sz="1800" b="1"/>
            </a:pPr>
            <a:endParaRPr/>
          </a:p>
        </p:txBody>
      </p:sp>
      <p:sp>
        <p:nvSpPr>
          <p:cNvPr id="1240" name="Shape 769"/>
          <p:cNvSpPr txBox="1">
            <a:spLocks noGrp="1"/>
          </p:cNvSpPr>
          <p:nvPr>
            <p:ph type="body" sz="quarter" idx="15"/>
          </p:nvPr>
        </p:nvSpPr>
        <p:spPr>
          <a:xfrm>
            <a:off x="5181544" y="3836644"/>
            <a:ext cx="4251901" cy="466801"/>
          </a:xfrm>
          <a:prstGeom prst="rect">
            <a:avLst/>
          </a:prstGeom>
        </p:spPr>
        <p:txBody>
          <a:bodyPr anchor="b">
            <a:normAutofit/>
          </a:bodyPr>
          <a:lstStyle/>
          <a:p>
            <a:pPr indent="-342900">
              <a:lnSpc>
                <a:spcPct val="90000"/>
              </a:lnSpc>
              <a:buSzPts val="1800"/>
              <a:defRPr sz="1800" b="1"/>
            </a:pPr>
            <a:endParaRPr/>
          </a:p>
        </p:txBody>
      </p:sp>
      <p:sp>
        <p:nvSpPr>
          <p:cNvPr id="1241" name="Shape 770"/>
          <p:cNvSpPr>
            <a:spLocks noGrp="1"/>
          </p:cNvSpPr>
          <p:nvPr>
            <p:ph type="pic" sz="half" idx="16"/>
          </p:nvPr>
        </p:nvSpPr>
        <p:spPr>
          <a:xfrm>
            <a:off x="-9208" y="-15875"/>
            <a:ext cx="12207300" cy="2454600"/>
          </a:xfrm>
          <a:prstGeom prst="rect">
            <a:avLst/>
          </a:prstGeom>
        </p:spPr>
        <p:txBody>
          <a:bodyPr lIns="91439" tIns="45719" rIns="91439" bIns="45719"/>
          <a:lstStyle/>
          <a:p>
            <a:endParaRPr/>
          </a:p>
        </p:txBody>
      </p:sp>
      <p:sp>
        <p:nvSpPr>
          <p:cNvPr id="1242" name="Shape 771"/>
          <p:cNvSpPr/>
          <p:nvPr/>
        </p:nvSpPr>
        <p:spPr>
          <a:xfrm rot="10800000" flipH="1">
            <a:off x="550807" y="924065"/>
            <a:ext cx="1725601" cy="1730401"/>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43" name="Shape 772"/>
          <p:cNvSpPr>
            <a:spLocks noGrp="1"/>
          </p:cNvSpPr>
          <p:nvPr>
            <p:ph type="pic" sz="quarter" idx="17"/>
          </p:nvPr>
        </p:nvSpPr>
        <p:spPr>
          <a:xfrm>
            <a:off x="527633" y="914400"/>
            <a:ext cx="1755900" cy="1737300"/>
          </a:xfrm>
          <a:prstGeom prst="rect">
            <a:avLst/>
          </a:prstGeom>
        </p:spPr>
        <p:txBody>
          <a:bodyPr lIns="91439" tIns="45719" rIns="91439" bIns="45719"/>
          <a:lstStyle/>
          <a:p>
            <a:endParaRPr/>
          </a:p>
        </p:txBody>
      </p:sp>
      <p:pic>
        <p:nvPicPr>
          <p:cNvPr id="1244" name="Shape 773" descr="Shape 773"/>
          <p:cNvPicPr>
            <a:picLocks noChangeAspect="1"/>
          </p:cNvPicPr>
          <p:nvPr/>
        </p:nvPicPr>
        <p:blipFill>
          <a:blip r:embed="rId2"/>
          <a:stretch>
            <a:fillRect/>
          </a:stretch>
        </p:blipFill>
        <p:spPr>
          <a:xfrm>
            <a:off x="11320471" y="6257914"/>
            <a:ext cx="616303" cy="431415"/>
          </a:xfrm>
          <a:prstGeom prst="rect">
            <a:avLst/>
          </a:prstGeom>
          <a:ln w="12700">
            <a:miter lim="400000"/>
          </a:ln>
        </p:spPr>
      </p:pic>
      <p:sp>
        <p:nvSpPr>
          <p:cNvPr id="124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1_Customer Hero Deep Dive ">
    <p:spTree>
      <p:nvGrpSpPr>
        <p:cNvPr id="1" name=""/>
        <p:cNvGrpSpPr/>
        <p:nvPr/>
      </p:nvGrpSpPr>
      <p:grpSpPr>
        <a:xfrm>
          <a:off x="0" y="0"/>
          <a:ext cx="0" cy="0"/>
          <a:chOff x="0" y="0"/>
          <a:chExt cx="0" cy="0"/>
        </a:xfrm>
      </p:grpSpPr>
      <p:sp>
        <p:nvSpPr>
          <p:cNvPr id="1252" name="Shape 775"/>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53" name="Shape 776"/>
          <p:cNvSpPr/>
          <p:nvPr/>
        </p:nvSpPr>
        <p:spPr>
          <a:xfrm rot="10800000" flipH="1">
            <a:off x="7368988" y="84"/>
            <a:ext cx="48198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54" name="Shape 777"/>
          <p:cNvSpPr/>
          <p:nvPr/>
        </p:nvSpPr>
        <p:spPr>
          <a:xfrm>
            <a:off x="-4573" y="-1"/>
            <a:ext cx="12198002" cy="978902"/>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1255" name="Title Text"/>
          <p:cNvSpPr txBox="1">
            <a:spLocks noGrp="1"/>
          </p:cNvSpPr>
          <p:nvPr>
            <p:ph type="title"/>
          </p:nvPr>
        </p:nvSpPr>
        <p:spPr>
          <a:xfrm>
            <a:off x="-4571" y="-9072"/>
            <a:ext cx="12198000" cy="978902"/>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1256" name="Body Level One…"/>
          <p:cNvSpPr txBox="1">
            <a:spLocks noGrp="1"/>
          </p:cNvSpPr>
          <p:nvPr>
            <p:ph type="body" sz="quarter" idx="1"/>
          </p:nvPr>
        </p:nvSpPr>
        <p:spPr>
          <a:xfrm>
            <a:off x="576070" y="1986921"/>
            <a:ext cx="6540901" cy="25044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57" name="Shape 780"/>
          <p:cNvSpPr txBox="1">
            <a:spLocks noGrp="1"/>
          </p:cNvSpPr>
          <p:nvPr>
            <p:ph type="body" sz="quarter" idx="13"/>
          </p:nvPr>
        </p:nvSpPr>
        <p:spPr>
          <a:xfrm>
            <a:off x="7708993" y="1977767"/>
            <a:ext cx="4227901" cy="27690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58" name="Shape 781"/>
          <p:cNvSpPr txBox="1">
            <a:spLocks noGrp="1"/>
          </p:cNvSpPr>
          <p:nvPr>
            <p:ph type="body" sz="quarter" idx="14"/>
          </p:nvPr>
        </p:nvSpPr>
        <p:spPr>
          <a:xfrm>
            <a:off x="568650" y="1419286"/>
            <a:ext cx="4398002" cy="466801"/>
          </a:xfrm>
          <a:prstGeom prst="rect">
            <a:avLst/>
          </a:prstGeom>
        </p:spPr>
        <p:txBody>
          <a:bodyPr anchor="b">
            <a:normAutofit/>
          </a:bodyPr>
          <a:lstStyle/>
          <a:p>
            <a:pPr indent="-342900">
              <a:lnSpc>
                <a:spcPct val="90000"/>
              </a:lnSpc>
              <a:buSzPts val="1800"/>
              <a:defRPr sz="1800" b="1"/>
            </a:pPr>
            <a:endParaRPr/>
          </a:p>
        </p:txBody>
      </p:sp>
      <p:sp>
        <p:nvSpPr>
          <p:cNvPr id="1259" name="Shape 782"/>
          <p:cNvSpPr txBox="1">
            <a:spLocks noGrp="1"/>
          </p:cNvSpPr>
          <p:nvPr>
            <p:ph type="body" sz="quarter" idx="15"/>
          </p:nvPr>
        </p:nvSpPr>
        <p:spPr>
          <a:xfrm>
            <a:off x="7708993" y="1419286"/>
            <a:ext cx="4227901" cy="466801"/>
          </a:xfrm>
          <a:prstGeom prst="rect">
            <a:avLst/>
          </a:prstGeom>
        </p:spPr>
        <p:txBody>
          <a:bodyPr anchor="b">
            <a:normAutofit/>
          </a:bodyPr>
          <a:lstStyle/>
          <a:p>
            <a:pPr indent="-342900">
              <a:lnSpc>
                <a:spcPct val="90000"/>
              </a:lnSpc>
              <a:buSzPts val="1800"/>
              <a:defRPr sz="1800" b="1"/>
            </a:pPr>
            <a:endParaRPr/>
          </a:p>
        </p:txBody>
      </p:sp>
      <p:sp>
        <p:nvSpPr>
          <p:cNvPr id="1260" name="Shape 783"/>
          <p:cNvSpPr/>
          <p:nvPr/>
        </p:nvSpPr>
        <p:spPr>
          <a:xfrm rot="10800000" flipH="1">
            <a:off x="531475" y="189440"/>
            <a:ext cx="1141501" cy="1135801"/>
          </a:xfrm>
          <a:prstGeom prst="ellipse">
            <a:avLst/>
          </a:prstGeom>
          <a:solidFill>
            <a:srgbClr val="FFFFFF"/>
          </a:solidFill>
          <a:ln w="57150">
            <a:solidFill>
              <a:schemeClr val="accent1"/>
            </a:solidFill>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61" name="Shape 784"/>
          <p:cNvSpPr txBox="1">
            <a:spLocks noGrp="1"/>
          </p:cNvSpPr>
          <p:nvPr>
            <p:ph type="body" sz="quarter" idx="16"/>
          </p:nvPr>
        </p:nvSpPr>
        <p:spPr>
          <a:xfrm>
            <a:off x="576072" y="5171988"/>
            <a:ext cx="6540900" cy="1373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1262" name="Shape 785" descr="Shape 785"/>
          <p:cNvPicPr>
            <a:picLocks noChangeAspect="1"/>
          </p:cNvPicPr>
          <p:nvPr/>
        </p:nvPicPr>
        <p:blipFill>
          <a:blip r:embed="rId2"/>
          <a:stretch>
            <a:fillRect/>
          </a:stretch>
        </p:blipFill>
        <p:spPr>
          <a:xfrm>
            <a:off x="11376522" y="6184081"/>
            <a:ext cx="560252" cy="505246"/>
          </a:xfrm>
          <a:prstGeom prst="rect">
            <a:avLst/>
          </a:prstGeom>
          <a:ln w="12700">
            <a:miter lim="400000"/>
          </a:ln>
        </p:spPr>
      </p:pic>
      <p:sp>
        <p:nvSpPr>
          <p:cNvPr id="1263" name="Shape 786"/>
          <p:cNvSpPr txBox="1">
            <a:spLocks noGrp="1"/>
          </p:cNvSpPr>
          <p:nvPr>
            <p:ph type="body" sz="quarter" idx="17"/>
          </p:nvPr>
        </p:nvSpPr>
        <p:spPr>
          <a:xfrm>
            <a:off x="576072" y="4613507"/>
            <a:ext cx="4434600" cy="466801"/>
          </a:xfrm>
          <a:prstGeom prst="rect">
            <a:avLst/>
          </a:prstGeom>
        </p:spPr>
        <p:txBody>
          <a:bodyPr anchor="b">
            <a:normAutofit/>
          </a:bodyPr>
          <a:lstStyle/>
          <a:p>
            <a:pPr indent="-342900">
              <a:lnSpc>
                <a:spcPct val="90000"/>
              </a:lnSpc>
              <a:buSzPts val="1800"/>
              <a:defRPr sz="1800" b="1"/>
            </a:pPr>
            <a:endParaRPr/>
          </a:p>
        </p:txBody>
      </p:sp>
      <p:grpSp>
        <p:nvGrpSpPr>
          <p:cNvPr id="1268" name="Shape 787"/>
          <p:cNvGrpSpPr/>
          <p:nvPr/>
        </p:nvGrpSpPr>
        <p:grpSpPr>
          <a:xfrm>
            <a:off x="776038" y="572697"/>
            <a:ext cx="652757" cy="375234"/>
            <a:chOff x="0" y="0"/>
            <a:chExt cx="652756" cy="375232"/>
          </a:xfrm>
        </p:grpSpPr>
        <p:sp>
          <p:nvSpPr>
            <p:cNvPr id="1264" name="Shape 788"/>
            <p:cNvSpPr/>
            <p:nvPr/>
          </p:nvSpPr>
          <p:spPr>
            <a:xfrm>
              <a:off x="341343" y="133631"/>
              <a:ext cx="53989" cy="110110"/>
            </a:xfrm>
            <a:custGeom>
              <a:avLst/>
              <a:gdLst/>
              <a:ahLst/>
              <a:cxnLst>
                <a:cxn ang="0">
                  <a:pos x="wd2" y="hd2"/>
                </a:cxn>
                <a:cxn ang="5400000">
                  <a:pos x="wd2" y="hd2"/>
                </a:cxn>
                <a:cxn ang="10800000">
                  <a:pos x="wd2" y="hd2"/>
                </a:cxn>
                <a:cxn ang="16200000">
                  <a:pos x="wd2" y="hd2"/>
                </a:cxn>
              </a:cxnLst>
              <a:rect l="0" t="0" r="r" b="b"/>
              <a:pathLst>
                <a:path w="21389" h="21495" extrusionOk="0">
                  <a:moveTo>
                    <a:pt x="21389" y="10954"/>
                  </a:moveTo>
                  <a:cubicBezTo>
                    <a:pt x="21389" y="10781"/>
                    <a:pt x="21389" y="10781"/>
                    <a:pt x="21389" y="10781"/>
                  </a:cubicBezTo>
                  <a:cubicBezTo>
                    <a:pt x="21389" y="10436"/>
                    <a:pt x="21389" y="10436"/>
                    <a:pt x="21389" y="10436"/>
                  </a:cubicBezTo>
                  <a:cubicBezTo>
                    <a:pt x="21041" y="10263"/>
                    <a:pt x="21041" y="10263"/>
                    <a:pt x="21041" y="10263"/>
                  </a:cubicBezTo>
                  <a:cubicBezTo>
                    <a:pt x="21041" y="10090"/>
                    <a:pt x="21041" y="10090"/>
                    <a:pt x="21041" y="10090"/>
                  </a:cubicBezTo>
                  <a:cubicBezTo>
                    <a:pt x="20692" y="9917"/>
                    <a:pt x="20692" y="9917"/>
                    <a:pt x="20692" y="9917"/>
                  </a:cubicBezTo>
                  <a:cubicBezTo>
                    <a:pt x="3970" y="413"/>
                    <a:pt x="3970" y="413"/>
                    <a:pt x="3970" y="413"/>
                  </a:cubicBezTo>
                  <a:cubicBezTo>
                    <a:pt x="3273" y="-105"/>
                    <a:pt x="1531" y="-105"/>
                    <a:pt x="834" y="241"/>
                  </a:cubicBezTo>
                  <a:cubicBezTo>
                    <a:pt x="-211" y="586"/>
                    <a:pt x="-211" y="1450"/>
                    <a:pt x="486" y="1969"/>
                  </a:cubicBezTo>
                  <a:cubicBezTo>
                    <a:pt x="15815" y="10781"/>
                    <a:pt x="15815" y="10781"/>
                    <a:pt x="15815" y="10781"/>
                  </a:cubicBezTo>
                  <a:cubicBezTo>
                    <a:pt x="486" y="19594"/>
                    <a:pt x="486" y="19594"/>
                    <a:pt x="486" y="19594"/>
                  </a:cubicBezTo>
                  <a:cubicBezTo>
                    <a:pt x="-211" y="19940"/>
                    <a:pt x="-211" y="20804"/>
                    <a:pt x="834" y="21149"/>
                  </a:cubicBezTo>
                  <a:cubicBezTo>
                    <a:pt x="2228" y="21495"/>
                    <a:pt x="2228" y="21495"/>
                    <a:pt x="2228" y="21495"/>
                  </a:cubicBezTo>
                  <a:cubicBezTo>
                    <a:pt x="2924" y="21495"/>
                    <a:pt x="3621" y="21322"/>
                    <a:pt x="3970" y="20977"/>
                  </a:cubicBezTo>
                  <a:cubicBezTo>
                    <a:pt x="20692" y="11473"/>
                    <a:pt x="20692" y="11473"/>
                    <a:pt x="20692" y="11473"/>
                  </a:cubicBezTo>
                  <a:cubicBezTo>
                    <a:pt x="21041" y="11300"/>
                    <a:pt x="21041" y="11300"/>
                    <a:pt x="21041" y="11300"/>
                  </a:cubicBezTo>
                  <a:cubicBezTo>
                    <a:pt x="21041" y="11127"/>
                    <a:pt x="21041" y="11127"/>
                    <a:pt x="21041" y="11127"/>
                  </a:cubicBezTo>
                  <a:lnTo>
                    <a:pt x="21389"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5" name="Shape 789"/>
            <p:cNvSpPr/>
            <p:nvPr/>
          </p:nvSpPr>
          <p:spPr>
            <a:xfrm>
              <a:off x="255823" y="133631"/>
              <a:ext cx="55576" cy="110110"/>
            </a:xfrm>
            <a:custGeom>
              <a:avLst/>
              <a:gdLst/>
              <a:ahLst/>
              <a:cxnLst>
                <a:cxn ang="0">
                  <a:pos x="wd2" y="hd2"/>
                </a:cxn>
                <a:cxn ang="5400000">
                  <a:pos x="wd2" y="hd2"/>
                </a:cxn>
                <a:cxn ang="10800000">
                  <a:pos x="wd2" y="hd2"/>
                </a:cxn>
                <a:cxn ang="16200000">
                  <a:pos x="wd2" y="hd2"/>
                </a:cxn>
              </a:cxnLst>
              <a:rect l="0" t="0" r="r" b="b"/>
              <a:pathLst>
                <a:path w="21389" h="21495" extrusionOk="0">
                  <a:moveTo>
                    <a:pt x="0" y="10954"/>
                  </a:moveTo>
                  <a:cubicBezTo>
                    <a:pt x="0" y="10781"/>
                    <a:pt x="0" y="10781"/>
                    <a:pt x="0" y="10781"/>
                  </a:cubicBezTo>
                  <a:cubicBezTo>
                    <a:pt x="0" y="10436"/>
                    <a:pt x="0" y="10436"/>
                    <a:pt x="0" y="10436"/>
                  </a:cubicBezTo>
                  <a:cubicBezTo>
                    <a:pt x="0" y="10263"/>
                    <a:pt x="0" y="10263"/>
                    <a:pt x="0" y="10263"/>
                  </a:cubicBezTo>
                  <a:cubicBezTo>
                    <a:pt x="348" y="10090"/>
                    <a:pt x="348" y="10090"/>
                    <a:pt x="348" y="10090"/>
                  </a:cubicBezTo>
                  <a:cubicBezTo>
                    <a:pt x="697" y="9917"/>
                    <a:pt x="697" y="9917"/>
                    <a:pt x="697" y="9917"/>
                  </a:cubicBezTo>
                  <a:cubicBezTo>
                    <a:pt x="17419" y="413"/>
                    <a:pt x="17419" y="413"/>
                    <a:pt x="17419" y="413"/>
                  </a:cubicBezTo>
                  <a:cubicBezTo>
                    <a:pt x="18116" y="-105"/>
                    <a:pt x="19510" y="-105"/>
                    <a:pt x="20555" y="241"/>
                  </a:cubicBezTo>
                  <a:cubicBezTo>
                    <a:pt x="21600" y="586"/>
                    <a:pt x="21600" y="1450"/>
                    <a:pt x="20903" y="1969"/>
                  </a:cubicBezTo>
                  <a:cubicBezTo>
                    <a:pt x="5226" y="10781"/>
                    <a:pt x="5226" y="10781"/>
                    <a:pt x="5226" y="10781"/>
                  </a:cubicBezTo>
                  <a:cubicBezTo>
                    <a:pt x="20903" y="19594"/>
                    <a:pt x="20903" y="19594"/>
                    <a:pt x="20903" y="19594"/>
                  </a:cubicBezTo>
                  <a:cubicBezTo>
                    <a:pt x="21600" y="19940"/>
                    <a:pt x="21600" y="20804"/>
                    <a:pt x="20555" y="21149"/>
                  </a:cubicBezTo>
                  <a:cubicBezTo>
                    <a:pt x="19161" y="21495"/>
                    <a:pt x="19161" y="21495"/>
                    <a:pt x="19161" y="21495"/>
                  </a:cubicBezTo>
                  <a:cubicBezTo>
                    <a:pt x="18465" y="21495"/>
                    <a:pt x="17768" y="21322"/>
                    <a:pt x="17419" y="20977"/>
                  </a:cubicBezTo>
                  <a:cubicBezTo>
                    <a:pt x="697" y="11473"/>
                    <a:pt x="697" y="11473"/>
                    <a:pt x="697" y="11473"/>
                  </a:cubicBezTo>
                  <a:cubicBezTo>
                    <a:pt x="348" y="11300"/>
                    <a:pt x="348" y="11300"/>
                    <a:pt x="348" y="11300"/>
                  </a:cubicBezTo>
                  <a:cubicBezTo>
                    <a:pt x="0" y="11127"/>
                    <a:pt x="0" y="11127"/>
                    <a:pt x="0" y="11127"/>
                  </a:cubicBezTo>
                  <a:lnTo>
                    <a:pt x="0"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6" name="Shape 790"/>
            <p:cNvSpPr/>
            <p:nvPr/>
          </p:nvSpPr>
          <p:spPr>
            <a:xfrm>
              <a:off x="-1" y="315900"/>
              <a:ext cx="652758" cy="59333"/>
            </a:xfrm>
            <a:custGeom>
              <a:avLst/>
              <a:gdLst/>
              <a:ahLst/>
              <a:cxnLst>
                <a:cxn ang="0">
                  <a:pos x="wd2" y="hd2"/>
                </a:cxn>
                <a:cxn ang="5400000">
                  <a:pos x="wd2" y="hd2"/>
                </a:cxn>
                <a:cxn ang="10800000">
                  <a:pos x="wd2" y="hd2"/>
                </a:cxn>
                <a:cxn ang="16200000">
                  <a:pos x="wd2" y="hd2"/>
                </a:cxn>
              </a:cxnLst>
              <a:rect l="0" t="0" r="r" b="b"/>
              <a:pathLst>
                <a:path w="21551" h="21600" extrusionOk="0">
                  <a:moveTo>
                    <a:pt x="762" y="16442"/>
                  </a:moveTo>
                  <a:cubicBezTo>
                    <a:pt x="20788" y="16442"/>
                    <a:pt x="20788" y="16442"/>
                    <a:pt x="20788" y="16442"/>
                  </a:cubicBezTo>
                  <a:cubicBezTo>
                    <a:pt x="20905" y="14185"/>
                    <a:pt x="21050" y="12251"/>
                    <a:pt x="21050" y="11606"/>
                  </a:cubicBezTo>
                  <a:cubicBezTo>
                    <a:pt x="21079" y="10639"/>
                    <a:pt x="21079" y="8060"/>
                    <a:pt x="21050" y="5158"/>
                  </a:cubicBezTo>
                  <a:cubicBezTo>
                    <a:pt x="12393" y="5158"/>
                    <a:pt x="12393" y="5158"/>
                    <a:pt x="12393" y="5158"/>
                  </a:cubicBezTo>
                  <a:cubicBezTo>
                    <a:pt x="12393" y="7737"/>
                    <a:pt x="12393" y="7737"/>
                    <a:pt x="12393" y="7737"/>
                  </a:cubicBezTo>
                  <a:cubicBezTo>
                    <a:pt x="12393" y="9027"/>
                    <a:pt x="12276" y="10316"/>
                    <a:pt x="12160" y="10316"/>
                  </a:cubicBezTo>
                  <a:cubicBezTo>
                    <a:pt x="9390" y="10316"/>
                    <a:pt x="9390" y="10316"/>
                    <a:pt x="9390" y="10316"/>
                  </a:cubicBezTo>
                  <a:cubicBezTo>
                    <a:pt x="9274" y="10316"/>
                    <a:pt x="9157" y="9027"/>
                    <a:pt x="9157" y="7737"/>
                  </a:cubicBezTo>
                  <a:cubicBezTo>
                    <a:pt x="9157" y="5158"/>
                    <a:pt x="9157" y="5158"/>
                    <a:pt x="9157" y="5158"/>
                  </a:cubicBezTo>
                  <a:cubicBezTo>
                    <a:pt x="471" y="5158"/>
                    <a:pt x="471" y="5158"/>
                    <a:pt x="471" y="5158"/>
                  </a:cubicBezTo>
                  <a:cubicBezTo>
                    <a:pt x="471" y="8060"/>
                    <a:pt x="471" y="10639"/>
                    <a:pt x="500" y="11606"/>
                  </a:cubicBezTo>
                  <a:cubicBezTo>
                    <a:pt x="500" y="12251"/>
                    <a:pt x="616" y="14507"/>
                    <a:pt x="762" y="16442"/>
                  </a:cubicBezTo>
                  <a:moveTo>
                    <a:pt x="20905" y="21600"/>
                  </a:moveTo>
                  <a:cubicBezTo>
                    <a:pt x="616" y="21600"/>
                    <a:pt x="616" y="21600"/>
                    <a:pt x="616" y="21600"/>
                  </a:cubicBezTo>
                  <a:cubicBezTo>
                    <a:pt x="558" y="21600"/>
                    <a:pt x="471" y="21278"/>
                    <a:pt x="441" y="20633"/>
                  </a:cubicBezTo>
                  <a:cubicBezTo>
                    <a:pt x="354" y="19343"/>
                    <a:pt x="92" y="15152"/>
                    <a:pt x="33" y="12896"/>
                  </a:cubicBezTo>
                  <a:cubicBezTo>
                    <a:pt x="-25" y="10316"/>
                    <a:pt x="4" y="4191"/>
                    <a:pt x="33" y="2257"/>
                  </a:cubicBezTo>
                  <a:cubicBezTo>
                    <a:pt x="33" y="967"/>
                    <a:pt x="150" y="0"/>
                    <a:pt x="266" y="0"/>
                  </a:cubicBezTo>
                  <a:cubicBezTo>
                    <a:pt x="9390" y="0"/>
                    <a:pt x="9390" y="0"/>
                    <a:pt x="9390" y="0"/>
                  </a:cubicBezTo>
                  <a:cubicBezTo>
                    <a:pt x="9536" y="0"/>
                    <a:pt x="9624" y="1290"/>
                    <a:pt x="9624" y="2579"/>
                  </a:cubicBezTo>
                  <a:cubicBezTo>
                    <a:pt x="9624" y="5158"/>
                    <a:pt x="9624" y="5158"/>
                    <a:pt x="9624" y="5158"/>
                  </a:cubicBezTo>
                  <a:cubicBezTo>
                    <a:pt x="11926" y="5158"/>
                    <a:pt x="11926" y="5158"/>
                    <a:pt x="11926" y="5158"/>
                  </a:cubicBezTo>
                  <a:cubicBezTo>
                    <a:pt x="11926" y="2579"/>
                    <a:pt x="11926" y="2579"/>
                    <a:pt x="11926" y="2579"/>
                  </a:cubicBezTo>
                  <a:cubicBezTo>
                    <a:pt x="11926" y="1290"/>
                    <a:pt x="12014" y="0"/>
                    <a:pt x="12160" y="0"/>
                  </a:cubicBezTo>
                  <a:cubicBezTo>
                    <a:pt x="21284" y="0"/>
                    <a:pt x="21284" y="0"/>
                    <a:pt x="21284" y="0"/>
                  </a:cubicBezTo>
                  <a:cubicBezTo>
                    <a:pt x="21400" y="0"/>
                    <a:pt x="21517" y="967"/>
                    <a:pt x="21517" y="2257"/>
                  </a:cubicBezTo>
                  <a:cubicBezTo>
                    <a:pt x="21546" y="4191"/>
                    <a:pt x="21575" y="10316"/>
                    <a:pt x="21517" y="12896"/>
                  </a:cubicBezTo>
                  <a:cubicBezTo>
                    <a:pt x="21458" y="15152"/>
                    <a:pt x="21196" y="19343"/>
                    <a:pt x="21109" y="20633"/>
                  </a:cubicBezTo>
                  <a:cubicBezTo>
                    <a:pt x="21079" y="21278"/>
                    <a:pt x="20992" y="21600"/>
                    <a:pt x="20905"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7" name="Shape 791"/>
            <p:cNvSpPr/>
            <p:nvPr/>
          </p:nvSpPr>
          <p:spPr>
            <a:xfrm>
              <a:off x="64999" y="0"/>
              <a:ext cx="521156" cy="330333"/>
            </a:xfrm>
            <a:custGeom>
              <a:avLst/>
              <a:gdLst/>
              <a:ahLst/>
              <a:cxnLst>
                <a:cxn ang="0">
                  <a:pos x="wd2" y="hd2"/>
                </a:cxn>
                <a:cxn ang="5400000">
                  <a:pos x="wd2" y="hd2"/>
                </a:cxn>
                <a:cxn ang="10800000">
                  <a:pos x="wd2" y="hd2"/>
                </a:cxn>
                <a:cxn ang="16200000">
                  <a:pos x="wd2" y="hd2"/>
                </a:cxn>
              </a:cxnLst>
              <a:rect l="0" t="0" r="r" b="b"/>
              <a:pathLst>
                <a:path w="21600" h="21600" extrusionOk="0">
                  <a:moveTo>
                    <a:pt x="19950" y="20676"/>
                  </a:moveTo>
                  <a:cubicBezTo>
                    <a:pt x="20977" y="20676"/>
                    <a:pt x="20977" y="20676"/>
                    <a:pt x="20977" y="20676"/>
                  </a:cubicBezTo>
                  <a:cubicBezTo>
                    <a:pt x="20977" y="1964"/>
                    <a:pt x="20977" y="1964"/>
                    <a:pt x="20977" y="1964"/>
                  </a:cubicBezTo>
                  <a:cubicBezTo>
                    <a:pt x="20977" y="1386"/>
                    <a:pt x="20720" y="982"/>
                    <a:pt x="20353" y="982"/>
                  </a:cubicBezTo>
                  <a:cubicBezTo>
                    <a:pt x="1247" y="982"/>
                    <a:pt x="1247" y="982"/>
                    <a:pt x="1247" y="982"/>
                  </a:cubicBezTo>
                  <a:cubicBezTo>
                    <a:pt x="880" y="982"/>
                    <a:pt x="623" y="1386"/>
                    <a:pt x="623" y="1964"/>
                  </a:cubicBezTo>
                  <a:cubicBezTo>
                    <a:pt x="623" y="20676"/>
                    <a:pt x="623" y="20676"/>
                    <a:pt x="623" y="20676"/>
                  </a:cubicBezTo>
                  <a:cubicBezTo>
                    <a:pt x="1650" y="20676"/>
                    <a:pt x="1650" y="20676"/>
                    <a:pt x="1650" y="20676"/>
                  </a:cubicBezTo>
                  <a:cubicBezTo>
                    <a:pt x="1650" y="3061"/>
                    <a:pt x="1650" y="3061"/>
                    <a:pt x="1650" y="3061"/>
                  </a:cubicBezTo>
                  <a:cubicBezTo>
                    <a:pt x="1650" y="2772"/>
                    <a:pt x="1760" y="2599"/>
                    <a:pt x="1944" y="2599"/>
                  </a:cubicBezTo>
                  <a:cubicBezTo>
                    <a:pt x="19656" y="2599"/>
                    <a:pt x="19656" y="2599"/>
                    <a:pt x="19656" y="2599"/>
                  </a:cubicBezTo>
                  <a:cubicBezTo>
                    <a:pt x="19840" y="2599"/>
                    <a:pt x="19950" y="2772"/>
                    <a:pt x="19950" y="3061"/>
                  </a:cubicBezTo>
                  <a:lnTo>
                    <a:pt x="19950" y="20676"/>
                  </a:lnTo>
                  <a:close/>
                  <a:moveTo>
                    <a:pt x="21270" y="21600"/>
                  </a:moveTo>
                  <a:cubicBezTo>
                    <a:pt x="19656" y="21600"/>
                    <a:pt x="19656" y="21600"/>
                    <a:pt x="19656" y="21600"/>
                  </a:cubicBezTo>
                  <a:cubicBezTo>
                    <a:pt x="19510" y="21600"/>
                    <a:pt x="19363" y="21427"/>
                    <a:pt x="19363" y="21138"/>
                  </a:cubicBezTo>
                  <a:cubicBezTo>
                    <a:pt x="19363" y="3523"/>
                    <a:pt x="19363" y="3523"/>
                    <a:pt x="19363" y="3523"/>
                  </a:cubicBezTo>
                  <a:cubicBezTo>
                    <a:pt x="2237" y="3523"/>
                    <a:pt x="2237" y="3523"/>
                    <a:pt x="2237" y="3523"/>
                  </a:cubicBezTo>
                  <a:cubicBezTo>
                    <a:pt x="2237" y="21138"/>
                    <a:pt x="2237" y="21138"/>
                    <a:pt x="2237" y="21138"/>
                  </a:cubicBezTo>
                  <a:cubicBezTo>
                    <a:pt x="2237" y="21427"/>
                    <a:pt x="2090" y="21600"/>
                    <a:pt x="1944" y="21600"/>
                  </a:cubicBezTo>
                  <a:cubicBezTo>
                    <a:pt x="293" y="21600"/>
                    <a:pt x="293" y="21600"/>
                    <a:pt x="293" y="21600"/>
                  </a:cubicBezTo>
                  <a:cubicBezTo>
                    <a:pt x="147" y="21600"/>
                    <a:pt x="0" y="21427"/>
                    <a:pt x="0" y="21138"/>
                  </a:cubicBezTo>
                  <a:cubicBezTo>
                    <a:pt x="0" y="1964"/>
                    <a:pt x="0" y="1964"/>
                    <a:pt x="0" y="1964"/>
                  </a:cubicBezTo>
                  <a:cubicBezTo>
                    <a:pt x="0" y="866"/>
                    <a:pt x="550" y="0"/>
                    <a:pt x="1247" y="0"/>
                  </a:cubicBezTo>
                  <a:cubicBezTo>
                    <a:pt x="20353" y="0"/>
                    <a:pt x="20353" y="0"/>
                    <a:pt x="20353" y="0"/>
                  </a:cubicBezTo>
                  <a:cubicBezTo>
                    <a:pt x="21050" y="0"/>
                    <a:pt x="21600" y="866"/>
                    <a:pt x="21600" y="1964"/>
                  </a:cubicBezTo>
                  <a:cubicBezTo>
                    <a:pt x="21600" y="21138"/>
                    <a:pt x="21600" y="21138"/>
                    <a:pt x="21600" y="21138"/>
                  </a:cubicBezTo>
                  <a:cubicBezTo>
                    <a:pt x="21600" y="21427"/>
                    <a:pt x="21453" y="21600"/>
                    <a:pt x="21270"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grpSp>
      <p:sp>
        <p:nvSpPr>
          <p:cNvPr id="126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Guide Placement ">
    <p:spTree>
      <p:nvGrpSpPr>
        <p:cNvPr id="1" name=""/>
        <p:cNvGrpSpPr/>
        <p:nvPr/>
      </p:nvGrpSpPr>
      <p:grpSpPr>
        <a:xfrm>
          <a:off x="0" y="0"/>
          <a:ext cx="0" cy="0"/>
          <a:chOff x="0" y="0"/>
          <a:chExt cx="0" cy="0"/>
        </a:xfrm>
      </p:grpSpPr>
      <p:pic>
        <p:nvPicPr>
          <p:cNvPr id="131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31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32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321" name="Shape 823"/>
          <p:cNvSpPr txBox="1"/>
          <p:nvPr/>
        </p:nvSpPr>
        <p:spPr>
          <a:xfrm>
            <a:off x="7115175" y="2289701"/>
            <a:ext cx="4434000" cy="3596250"/>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Realigning Guides</a:t>
            </a:r>
          </a:p>
          <a:p>
            <a:pPr>
              <a:spcBef>
                <a:spcPts val="800"/>
              </a:spcBef>
              <a:defRPr sz="1200">
                <a:solidFill>
                  <a:schemeClr val="accent2"/>
                </a:solidFill>
              </a:defRPr>
            </a:pPr>
            <a:r>
              <a:t>Guides can can easily be bumped and moved accidentally.  </a:t>
            </a:r>
            <a:endParaRPr>
              <a:solidFill>
                <a:srgbClr val="000000"/>
              </a:solidFill>
            </a:endParaRPr>
          </a:p>
          <a:p>
            <a:pPr>
              <a:spcBef>
                <a:spcPts val="800"/>
              </a:spcBef>
              <a:defRPr sz="1200">
                <a:solidFill>
                  <a:schemeClr val="accent2"/>
                </a:solidFill>
              </a:defRPr>
            </a:pPr>
            <a:r>
              <a:t>This slide layout show you how to reset your guides. </a:t>
            </a:r>
            <a:endParaRPr>
              <a:solidFill>
                <a:srgbClr val="000000"/>
              </a:solidFill>
            </a:endParaRPr>
          </a:p>
          <a:p>
            <a:pPr>
              <a:spcBef>
                <a:spcPts val="800"/>
              </a:spcBef>
              <a:defRPr sz="1200" b="1">
                <a:solidFill>
                  <a:schemeClr val="accent2"/>
                </a:solidFill>
              </a:defRPr>
            </a:pPr>
            <a:r>
              <a:t>NOTE: </a:t>
            </a:r>
            <a:r>
              <a:rPr b="0"/>
              <a:t>When working on any older deck, be sure to check and ensure that the guides in your deck are set.</a:t>
            </a:r>
            <a:endParaRPr>
              <a:solidFill>
                <a:srgbClr val="000000"/>
              </a:solidFill>
            </a:endParaRPr>
          </a:p>
          <a:p>
            <a:pPr>
              <a:spcBef>
                <a:spcPts val="800"/>
              </a:spcBef>
              <a:buClr>
                <a:schemeClr val="accent2"/>
              </a:buClr>
              <a:buSzPts val="1200"/>
              <a:buAutoNum type="arabicPeriod"/>
              <a:defRPr sz="1200" b="1">
                <a:solidFill>
                  <a:schemeClr val="accent2"/>
                </a:solidFill>
              </a:defRPr>
            </a:pPr>
            <a:r>
              <a:t> Turn on your guides </a:t>
            </a:r>
            <a:endParaRPr>
              <a:solidFill>
                <a:srgbClr val="000000"/>
              </a:solidFill>
            </a:endParaRPr>
          </a:p>
          <a:p>
            <a:pPr>
              <a:spcBef>
                <a:spcPts val="800"/>
              </a:spcBef>
              <a:buClr>
                <a:schemeClr val="accent2"/>
              </a:buClr>
              <a:buSzPts val="1200"/>
              <a:buAutoNum type="arabicPeriod"/>
              <a:defRPr sz="1200" b="1">
                <a:solidFill>
                  <a:schemeClr val="accent2"/>
                </a:solidFill>
              </a:defRPr>
            </a:pPr>
            <a:r>
              <a:t> Insert a new slide the using the Guide Layout slide option.</a:t>
            </a:r>
            <a:endParaRPr>
              <a:solidFill>
                <a:srgbClr val="000000"/>
              </a:solidFill>
            </a:endParaRPr>
          </a:p>
          <a:p>
            <a:pPr>
              <a:spcBef>
                <a:spcPts val="800"/>
              </a:spcBef>
              <a:buClr>
                <a:schemeClr val="accent2"/>
              </a:buClr>
              <a:buSzPts val="1200"/>
              <a:buAutoNum type="arabicPeriod"/>
              <a:defRPr sz="1200" b="1">
                <a:solidFill>
                  <a:schemeClr val="accent2"/>
                </a:solidFill>
              </a:defRPr>
            </a:pPr>
            <a:r>
              <a:t> Do your guides align with the orange lines in the new slide?  </a:t>
            </a:r>
            <a:r>
              <a:rPr b="0"/>
              <a:t>If yes, your guides are set, if not, proceed then realign each of the lines to line up with the lines shown on this page. </a:t>
            </a:r>
            <a:endParaRPr>
              <a:solidFill>
                <a:srgbClr val="000000"/>
              </a:solidFill>
            </a:endParaRPr>
          </a:p>
          <a:p>
            <a:pPr>
              <a:spcBef>
                <a:spcPts val="800"/>
              </a:spcBef>
              <a:buClr>
                <a:schemeClr val="accent2"/>
              </a:buClr>
              <a:buSzPts val="1200"/>
              <a:buAutoNum type="arabicPeriod"/>
              <a:defRPr sz="1200" b="1">
                <a:solidFill>
                  <a:schemeClr val="accent2"/>
                </a:solidFill>
              </a:defRPr>
            </a:pPr>
            <a:r>
              <a:t> Once guides are reset, delete the Guide Layout Slide</a:t>
            </a:r>
            <a:endParaRPr>
              <a:solidFill>
                <a:srgbClr val="000000"/>
              </a:solidFill>
            </a:endParaRPr>
          </a:p>
          <a:p>
            <a:pPr>
              <a:spcBef>
                <a:spcPts val="800"/>
              </a:spcBef>
              <a:defRPr>
                <a:solidFill>
                  <a:srgbClr val="000000"/>
                </a:solidFill>
              </a:defRPr>
            </a:pPr>
            <a:endParaRPr sz="1300">
              <a:solidFill>
                <a:schemeClr val="accent2"/>
              </a:solidFill>
            </a:endParaRPr>
          </a:p>
        </p:txBody>
      </p:sp>
      <p:sp>
        <p:nvSpPr>
          <p:cNvPr id="1322" name="Shape 824"/>
          <p:cNvSpPr txBox="1"/>
          <p:nvPr/>
        </p:nvSpPr>
        <p:spPr>
          <a:xfrm>
            <a:off x="1117600" y="2289705"/>
            <a:ext cx="4724400" cy="34950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What are Drawing Guides?  </a:t>
            </a:r>
            <a:endParaRPr>
              <a:solidFill>
                <a:srgbClr val="000000"/>
              </a:solidFill>
            </a:endParaRPr>
          </a:p>
          <a:p>
            <a:pPr>
              <a:spcBef>
                <a:spcPts val="800"/>
              </a:spcBef>
              <a:defRPr sz="1200">
                <a:solidFill>
                  <a:schemeClr val="accent2"/>
                </a:solidFill>
              </a:defRPr>
            </a:pPr>
            <a:r>
              <a:t>This lines that that appear on all pages in the same spot, but don’t show up when you print or view deck in Show mode.  </a:t>
            </a:r>
            <a:endParaRPr>
              <a:solidFill>
                <a:srgbClr val="000000"/>
              </a:solidFill>
            </a:endParaRPr>
          </a:p>
          <a:p>
            <a:pPr>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a:solidFill>
                <a:srgbClr val="000000"/>
              </a:solidFill>
            </a:endParaRPr>
          </a:p>
          <a:p>
            <a:pPr>
              <a:spcBef>
                <a:spcPts val="800"/>
              </a:spcBef>
              <a:defRPr sz="1200">
                <a:solidFill>
                  <a:schemeClr val="accent2"/>
                </a:solidFill>
              </a:defRPr>
            </a:pPr>
            <a:r>
              <a:t>This template has pre-made guides that delineate where your workspace is.  </a:t>
            </a:r>
            <a:br/>
            <a:br/>
            <a:r>
              <a:rPr sz="1600" b="1">
                <a:solidFill>
                  <a:schemeClr val="accent1"/>
                </a:solidFill>
              </a:rPr>
              <a:t>How to Turn Guides On and Off</a:t>
            </a:r>
            <a:endParaRPr>
              <a:solidFill>
                <a:srgbClr val="000000"/>
              </a:solidFill>
            </a:endParaRPr>
          </a:p>
          <a:p>
            <a:pPr>
              <a:spcBef>
                <a:spcPts val="800"/>
              </a:spcBef>
              <a:defRPr sz="1200" b="1">
                <a:solidFill>
                  <a:schemeClr val="accent2"/>
                </a:solidFill>
              </a:defRPr>
            </a:pPr>
            <a:r>
              <a:t>Windows: </a:t>
            </a:r>
            <a:r>
              <a:rPr b="0"/>
              <a:t>ALT + F9 or Right click in blue area off workspace &gt;Grids and Guides&gt;Display Drawing Guides on Screen</a:t>
            </a:r>
            <a:endParaRPr>
              <a:solidFill>
                <a:srgbClr val="000000"/>
              </a:solidFill>
            </a:endParaRPr>
          </a:p>
          <a:p>
            <a:pPr>
              <a:spcBef>
                <a:spcPts val="800"/>
              </a:spcBef>
              <a:defRPr sz="1200" b="1">
                <a:solidFill>
                  <a:schemeClr val="accent2"/>
                </a:solidFill>
              </a:defRPr>
            </a:pPr>
            <a:r>
              <a:t>Mac 2011: </a:t>
            </a:r>
            <a:r>
              <a:rPr b="0"/>
              <a:t>Control + Option + Command + G or </a:t>
            </a:r>
            <a:br>
              <a:rPr b="0"/>
            </a:br>
            <a:r>
              <a:rPr b="0"/>
              <a:t>View&gt;Guides&gt;Static Guides</a:t>
            </a:r>
            <a:endParaRPr>
              <a:solidFill>
                <a:srgbClr val="000000"/>
              </a:solidFill>
            </a:endParaRPr>
          </a:p>
          <a:p>
            <a:pPr>
              <a:spcBef>
                <a:spcPts val="800"/>
              </a:spcBef>
              <a:defRPr sz="1200" b="1">
                <a:solidFill>
                  <a:schemeClr val="accent2"/>
                </a:solidFill>
              </a:defRPr>
            </a:pPr>
            <a:r>
              <a:t>MAC 2008:   </a:t>
            </a:r>
            <a:r>
              <a:rPr b="0"/>
              <a:t>Command + G or View&gt;Guides&gt;Static Guides</a:t>
            </a:r>
          </a:p>
        </p:txBody>
      </p:sp>
      <p:sp>
        <p:nvSpPr>
          <p:cNvPr id="1323" name="Shape 825"/>
          <p:cNvSpPr txBox="1"/>
          <p:nvPr/>
        </p:nvSpPr>
        <p:spPr>
          <a:xfrm>
            <a:off x="7497766" y="1776413"/>
            <a:ext cx="3659101" cy="442015"/>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solidFill>
                  <a:srgbClr val="3E6E84"/>
                </a:solidFill>
              </a:defRPr>
            </a:lvl1pPr>
          </a:lstStyle>
          <a:p>
            <a:r>
              <a:t>The left and right top and bottom corners only area you should work within on your slides.</a:t>
            </a:r>
          </a:p>
        </p:txBody>
      </p:sp>
      <p:sp>
        <p:nvSpPr>
          <p:cNvPr id="1324" name="Shape 826"/>
          <p:cNvSpPr/>
          <p:nvPr/>
        </p:nvSpPr>
        <p:spPr>
          <a:xfrm flipV="1">
            <a:off x="6095620" y="-5432112"/>
            <a:ext cx="1" cy="12188701"/>
          </a:xfrm>
          <a:prstGeom prst="line">
            <a:avLst/>
          </a:prstGeom>
          <a:ln w="19050">
            <a:solidFill>
              <a:schemeClr val="accent5"/>
            </a:solidFill>
          </a:ln>
        </p:spPr>
        <p:txBody>
          <a:bodyPr lIns="0" tIns="0" rIns="0" bIns="0"/>
          <a:lstStyle/>
          <a:p>
            <a:endParaRPr/>
          </a:p>
        </p:txBody>
      </p:sp>
      <p:grpSp>
        <p:nvGrpSpPr>
          <p:cNvPr id="1335" name="Shape 827"/>
          <p:cNvGrpSpPr/>
          <p:nvPr/>
        </p:nvGrpSpPr>
        <p:grpSpPr>
          <a:xfrm>
            <a:off x="501776" y="-4626445"/>
            <a:ext cx="11185562" cy="17188460"/>
            <a:chOff x="0" y="0"/>
            <a:chExt cx="11185560" cy="17188458"/>
          </a:xfrm>
        </p:grpSpPr>
        <p:sp>
          <p:nvSpPr>
            <p:cNvPr id="1325" name="Shape 828"/>
            <p:cNvSpPr/>
            <p:nvPr/>
          </p:nvSpPr>
          <p:spPr>
            <a:xfrm flipH="1">
              <a:off x="79247" y="4626444"/>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6" name="Shape 829"/>
            <p:cNvSpPr/>
            <p:nvPr/>
          </p:nvSpPr>
          <p:spPr>
            <a:xfrm flipH="1">
              <a:off x="11117135" y="4624857"/>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7" name="Shape 830"/>
            <p:cNvSpPr/>
            <p:nvPr/>
          </p:nvSpPr>
          <p:spPr>
            <a:xfrm flipV="1">
              <a:off x="5593843" y="4740783"/>
              <a:ext cx="1" cy="12188702"/>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sp>
          <p:nvSpPr>
            <p:cNvPr id="1328" name="Shape 831"/>
            <p:cNvSpPr/>
            <p:nvPr/>
          </p:nvSpPr>
          <p:spPr>
            <a:xfrm flipV="1">
              <a:off x="5593843" y="290045"/>
              <a:ext cx="1" cy="12188702"/>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9" name="Shape 832"/>
            <p:cNvSpPr/>
            <p:nvPr/>
          </p:nvSpPr>
          <p:spPr>
            <a:xfrm rot="8100000" flipH="1">
              <a:off x="10742489" y="6391443"/>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0" name="Shape 833"/>
            <p:cNvSpPr/>
            <p:nvPr/>
          </p:nvSpPr>
          <p:spPr>
            <a:xfrm rot="13500000">
              <a:off x="78628" y="6391443"/>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1" name="Shape 834"/>
            <p:cNvSpPr/>
            <p:nvPr/>
          </p:nvSpPr>
          <p:spPr>
            <a:xfrm rot="2700000">
              <a:off x="10742488" y="10265212"/>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2" name="Shape 835"/>
            <p:cNvSpPr/>
            <p:nvPr/>
          </p:nvSpPr>
          <p:spPr>
            <a:xfrm rot="18900000" flipH="1">
              <a:off x="78628" y="10265212"/>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3" name="Shape 836"/>
            <p:cNvSpPr/>
            <p:nvPr/>
          </p:nvSpPr>
          <p:spPr>
            <a:xfrm flipV="1">
              <a:off x="5593843" y="0"/>
              <a:ext cx="1" cy="121887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34" name="Shape 837"/>
            <p:cNvSpPr/>
            <p:nvPr/>
          </p:nvSpPr>
          <p:spPr>
            <a:xfrm flipV="1">
              <a:off x="5593843" y="4999758"/>
              <a:ext cx="1" cy="12188701"/>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grpSp>
      <p:sp>
        <p:nvSpPr>
          <p:cNvPr id="1336" name="Shape 838"/>
          <p:cNvSpPr txBox="1"/>
          <p:nvPr/>
        </p:nvSpPr>
        <p:spPr>
          <a:xfrm>
            <a:off x="7122513" y="5632798"/>
            <a:ext cx="3980701" cy="8026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How to Create a New Guide Line</a:t>
            </a:r>
          </a:p>
          <a:p>
            <a:pPr>
              <a:spcBef>
                <a:spcPts val="800"/>
              </a:spcBef>
              <a:defRPr sz="1200">
                <a:solidFill>
                  <a:schemeClr val="accent2"/>
                </a:solidFill>
              </a:defRPr>
            </a:pPr>
            <a:r>
              <a:t>Select a guide, hold down the Option key and drag.  This will duplicate the line</a:t>
            </a:r>
          </a:p>
        </p:txBody>
      </p:sp>
      <p:sp>
        <p:nvSpPr>
          <p:cNvPr id="1337" name="Title Text"/>
          <p:cNvSpPr txBox="1">
            <a:spLocks noGrp="1"/>
          </p:cNvSpPr>
          <p:nvPr>
            <p:ph type="title"/>
          </p:nvPr>
        </p:nvSpPr>
        <p:spPr>
          <a:xfrm>
            <a:off x="571500" y="63502"/>
            <a:ext cx="11617201" cy="990002"/>
          </a:xfrm>
          <a:prstGeom prst="rect">
            <a:avLst/>
          </a:prstGeom>
        </p:spPr>
        <p:txBody>
          <a:bodyPr>
            <a:normAutofit/>
          </a:bodyPr>
          <a:lstStyle/>
          <a:p>
            <a:r>
              <a:t>Title Text</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L - Forest - Low">
    <p:spTree>
      <p:nvGrpSpPr>
        <p:cNvPr id="1" name=""/>
        <p:cNvGrpSpPr/>
        <p:nvPr/>
      </p:nvGrpSpPr>
      <p:grpSpPr>
        <a:xfrm>
          <a:off x="0" y="0"/>
          <a:ext cx="0" cy="0"/>
          <a:chOff x="0" y="0"/>
          <a:chExt cx="0" cy="0"/>
        </a:xfrm>
      </p:grpSpPr>
      <p:pic>
        <p:nvPicPr>
          <p:cNvPr id="1344" name="Shape 51" descr="Shape 51"/>
          <p:cNvPicPr>
            <a:picLocks noChangeAspect="1"/>
          </p:cNvPicPr>
          <p:nvPr/>
        </p:nvPicPr>
        <p:blipFill>
          <a:blip r:embed="rId2"/>
          <a:stretch>
            <a:fillRect/>
          </a:stretch>
        </p:blipFill>
        <p:spPr>
          <a:xfrm>
            <a:off x="9046" y="7006"/>
            <a:ext cx="12170252" cy="6843984"/>
          </a:xfrm>
          <a:prstGeom prst="rect">
            <a:avLst/>
          </a:prstGeom>
          <a:ln w="12700">
            <a:miter lim="400000"/>
          </a:ln>
        </p:spPr>
      </p:pic>
      <p:pic>
        <p:nvPicPr>
          <p:cNvPr id="1345" name="Shape 52" descr="Shape 52"/>
          <p:cNvPicPr>
            <a:picLocks noChangeAspect="1"/>
          </p:cNvPicPr>
          <p:nvPr/>
        </p:nvPicPr>
        <p:blipFill>
          <a:blip r:embed="rId3"/>
          <a:stretch>
            <a:fillRect/>
          </a:stretch>
        </p:blipFill>
        <p:spPr>
          <a:xfrm>
            <a:off x="11311625" y="6254967"/>
            <a:ext cx="615821" cy="430965"/>
          </a:xfrm>
          <a:prstGeom prst="rect">
            <a:avLst/>
          </a:prstGeom>
          <a:ln w="12700">
            <a:miter lim="400000"/>
          </a:ln>
        </p:spPr>
      </p:pic>
      <p:pic>
        <p:nvPicPr>
          <p:cNvPr id="1346" name="Shape 103" descr="Shape 103"/>
          <p:cNvPicPr>
            <a:picLocks noChangeAspect="1"/>
          </p:cNvPicPr>
          <p:nvPr/>
        </p:nvPicPr>
        <p:blipFill>
          <a:blip r:embed="rId4"/>
          <a:stretch>
            <a:fillRect/>
          </a:stretch>
        </p:blipFill>
        <p:spPr>
          <a:xfrm>
            <a:off x="-2" y="13951"/>
            <a:ext cx="12179302" cy="6849073"/>
          </a:xfrm>
          <a:prstGeom prst="rect">
            <a:avLst/>
          </a:prstGeom>
          <a:ln w="12700">
            <a:miter lim="400000"/>
          </a:ln>
        </p:spPr>
      </p:pic>
      <p:sp>
        <p:nvSpPr>
          <p:cNvPr id="1347" name="Title Text"/>
          <p:cNvSpPr txBox="1">
            <a:spLocks noGrp="1"/>
          </p:cNvSpPr>
          <p:nvPr>
            <p:ph type="title"/>
          </p:nvPr>
        </p:nvSpPr>
        <p:spPr>
          <a:xfrm>
            <a:off x="571052" y="143126"/>
            <a:ext cx="11037369" cy="988970"/>
          </a:xfrm>
          <a:prstGeom prst="rect">
            <a:avLst/>
          </a:prstGeom>
        </p:spPr>
        <p:txBody>
          <a:bodyPr lIns="91337" tIns="91337" rIns="91337" bIns="91337">
            <a:normAutofit/>
          </a:bodyPr>
          <a:lstStyle>
            <a:lvl1pPr defTabSz="1219200"/>
          </a:lstStyle>
          <a:p>
            <a:r>
              <a:t>Title Text</a:t>
            </a:r>
          </a:p>
        </p:txBody>
      </p:sp>
      <p:sp>
        <p:nvSpPr>
          <p:cNvPr id="1348" name="Body Level One…"/>
          <p:cNvSpPr txBox="1">
            <a:spLocks noGrp="1"/>
          </p:cNvSpPr>
          <p:nvPr>
            <p:ph type="body" sz="quarter" idx="1"/>
          </p:nvPr>
        </p:nvSpPr>
        <p:spPr>
          <a:xfrm>
            <a:off x="571052" y="1083580"/>
            <a:ext cx="11037369" cy="368916"/>
          </a:xfrm>
          <a:prstGeom prst="rect">
            <a:avLst/>
          </a:prstGeom>
        </p:spPr>
        <p:txBody>
          <a:bodyPr lIns="91337" tIns="91337" rIns="91337" bIns="91337" anchor="ctr">
            <a:normAutofit/>
          </a:bodyPr>
          <a:lstStyle>
            <a:lvl1pPr marL="152400" indent="-152400" defTabSz="1219200">
              <a:spcBef>
                <a:spcPts val="0"/>
              </a:spcBef>
              <a:buClr>
                <a:schemeClr val="accent2"/>
              </a:buClr>
              <a:buSzPct val="100000"/>
              <a:defRPr sz="2400">
                <a:solidFill>
                  <a:schemeClr val="accent2"/>
                </a:solidFill>
              </a:defRPr>
            </a:lvl1pPr>
            <a:lvl2pPr marL="175984" indent="-87085" defTabSz="1219200">
              <a:spcBef>
                <a:spcPts val="0"/>
              </a:spcBef>
              <a:buClr>
                <a:schemeClr val="accent2"/>
              </a:buClr>
              <a:buSzPct val="100000"/>
              <a:defRPr sz="2400">
                <a:solidFill>
                  <a:schemeClr val="accent2"/>
                </a:solidFill>
              </a:defRPr>
            </a:lvl2pPr>
            <a:lvl3pPr marL="342900" indent="-127000" defTabSz="1219200">
              <a:spcBef>
                <a:spcPts val="0"/>
              </a:spcBef>
              <a:buClr>
                <a:schemeClr val="accent2"/>
              </a:buClr>
              <a:buSzPct val="100000"/>
              <a:defRPr sz="2400">
                <a:solidFill>
                  <a:schemeClr val="accent2"/>
                </a:solidFill>
              </a:defRPr>
            </a:lvl3pPr>
            <a:lvl4pPr marL="481444" indent="-138544" defTabSz="1219200">
              <a:spcBef>
                <a:spcPts val="0"/>
              </a:spcBef>
              <a:buClr>
                <a:schemeClr val="accent2"/>
              </a:buClr>
              <a:buSzPct val="100000"/>
              <a:defRPr sz="2400">
                <a:solidFill>
                  <a:schemeClr val="accent2"/>
                </a:solidFill>
              </a:defRPr>
            </a:lvl4pPr>
            <a:lvl5pPr indent="0" defTabSz="1219200">
              <a:spcBef>
                <a:spcPts val="0"/>
              </a:spcBef>
              <a:buClr>
                <a:schemeClr val="accent2"/>
              </a:buClr>
              <a:defRPr sz="24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49" name="Shape 106"/>
          <p:cNvSpPr txBox="1">
            <a:spLocks noGrp="1"/>
          </p:cNvSpPr>
          <p:nvPr>
            <p:ph type="body" idx="13"/>
          </p:nvPr>
        </p:nvSpPr>
        <p:spPr>
          <a:xfrm>
            <a:off x="571051" y="1689896"/>
            <a:ext cx="11037370" cy="4219300"/>
          </a:xfrm>
          <a:prstGeom prst="rect">
            <a:avLst/>
          </a:prstGeom>
        </p:spPr>
        <p:txBody>
          <a:bodyPr lIns="91337" tIns="91337" rIns="91337" bIns="91337">
            <a:normAutofit/>
          </a:bodyPr>
          <a:lstStyle/>
          <a:p>
            <a:pPr marL="0" indent="0">
              <a:spcBef>
                <a:spcPts val="1000"/>
              </a:spcBef>
              <a:buClrTx/>
              <a:buSzTx/>
              <a:buFontTx/>
              <a:buNone/>
              <a:defRPr>
                <a:solidFill>
                  <a:srgbClr val="5B5B5B"/>
                </a:solidFill>
              </a:defRPr>
            </a:pPr>
            <a:endParaRPr/>
          </a:p>
        </p:txBody>
      </p:sp>
      <p:pic>
        <p:nvPicPr>
          <p:cNvPr id="1350" name="_trailblazer_community_groups_typelogo_bold_1.1.png" descr="_trailblazer_community_groups_typelogo_bold_1.1.png"/>
          <p:cNvPicPr>
            <a:picLocks noChangeAspect="1"/>
          </p:cNvPicPr>
          <p:nvPr/>
        </p:nvPicPr>
        <p:blipFill>
          <a:blip r:embed="rId5"/>
          <a:stretch>
            <a:fillRect/>
          </a:stretch>
        </p:blipFill>
        <p:spPr>
          <a:xfrm>
            <a:off x="9757560" y="276718"/>
            <a:ext cx="1977549" cy="565377"/>
          </a:xfrm>
          <a:prstGeom prst="rect">
            <a:avLst/>
          </a:prstGeom>
          <a:ln w="12700">
            <a:miter lim="400000"/>
          </a:ln>
        </p:spPr>
      </p:pic>
      <p:sp>
        <p:nvSpPr>
          <p:cNvPr id="1351" name="Slide Number"/>
          <p:cNvSpPr txBox="1">
            <a:spLocks noGrp="1"/>
          </p:cNvSpPr>
          <p:nvPr>
            <p:ph type="sldNum" sz="quarter" idx="2"/>
          </p:nvPr>
        </p:nvSpPr>
        <p:spPr>
          <a:xfrm>
            <a:off x="8302737" y="6145120"/>
            <a:ext cx="425763" cy="416361"/>
          </a:xfrm>
          <a:prstGeom prst="rect">
            <a:avLst/>
          </a:prstGeom>
        </p:spPr>
        <p:txBody>
          <a:bodyPr lIns="121773" tIns="121773" rIns="121773" bIns="121773" anchor="ctr"/>
          <a:lstStyle>
            <a:lvl1pPr algn="r" defTabSz="1219200">
              <a:defRPr sz="1200">
                <a:solidFill>
                  <a:srgbClr val="595959"/>
                </a:solidFill>
              </a:defRPr>
            </a:lvl1pPr>
          </a:lstStyle>
          <a:p>
            <a:fld id="{86CB4B4D-7CA3-9044-876B-883B54F8677D}" type="slidenum">
              <a:t>‹nº›</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cene Right - Mountain Peak">
    <p:spTree>
      <p:nvGrpSpPr>
        <p:cNvPr id="1" name=""/>
        <p:cNvGrpSpPr/>
        <p:nvPr/>
      </p:nvGrpSpPr>
      <p:grpSpPr>
        <a:xfrm>
          <a:off x="0" y="0"/>
          <a:ext cx="0" cy="0"/>
          <a:chOff x="0" y="0"/>
          <a:chExt cx="0" cy="0"/>
        </a:xfrm>
      </p:grpSpPr>
      <p:pic>
        <p:nvPicPr>
          <p:cNvPr id="1385" name="Picture 8" descr="Picture 8"/>
          <p:cNvPicPr>
            <a:picLocks noChangeAspect="1"/>
          </p:cNvPicPr>
          <p:nvPr/>
        </p:nvPicPr>
        <p:blipFill>
          <a:blip r:embed="rId2"/>
          <a:stretch>
            <a:fillRect/>
          </a:stretch>
        </p:blipFill>
        <p:spPr>
          <a:xfrm>
            <a:off x="0" y="1786"/>
            <a:ext cx="12188823" cy="6856213"/>
          </a:xfrm>
          <a:prstGeom prst="rect">
            <a:avLst/>
          </a:prstGeom>
          <a:ln w="12700">
            <a:miter lim="400000"/>
          </a:ln>
        </p:spPr>
      </p:pic>
      <p:pic>
        <p:nvPicPr>
          <p:cNvPr id="1386" name="Picture 6" descr="Picture 6"/>
          <p:cNvPicPr>
            <a:picLocks noChangeAspect="1"/>
          </p:cNvPicPr>
          <p:nvPr/>
        </p:nvPicPr>
        <p:blipFill>
          <a:blip r:embed="rId3"/>
          <a:stretch>
            <a:fillRect/>
          </a:stretch>
        </p:blipFill>
        <p:spPr>
          <a:xfrm>
            <a:off x="1" y="1786"/>
            <a:ext cx="12188823" cy="6856215"/>
          </a:xfrm>
          <a:prstGeom prst="rect">
            <a:avLst/>
          </a:prstGeom>
          <a:ln w="12700">
            <a:miter lim="400000"/>
          </a:ln>
        </p:spPr>
      </p:pic>
      <p:pic>
        <p:nvPicPr>
          <p:cNvPr id="1387" name="Picture 10" descr="Picture 10"/>
          <p:cNvPicPr>
            <a:picLocks noChangeAspect="1"/>
          </p:cNvPicPr>
          <p:nvPr/>
        </p:nvPicPr>
        <p:blipFill>
          <a:blip r:embed="rId4"/>
          <a:stretch>
            <a:fillRect/>
          </a:stretch>
        </p:blipFill>
        <p:spPr>
          <a:xfrm>
            <a:off x="0" y="1788"/>
            <a:ext cx="12188823" cy="6856212"/>
          </a:xfrm>
          <a:prstGeom prst="rect">
            <a:avLst/>
          </a:prstGeom>
          <a:ln w="12700">
            <a:miter lim="400000"/>
          </a:ln>
        </p:spPr>
      </p:pic>
      <p:pic>
        <p:nvPicPr>
          <p:cNvPr id="1388" name="Picture 9" descr="Picture 9"/>
          <p:cNvPicPr>
            <a:picLocks noChangeAspect="1"/>
          </p:cNvPicPr>
          <p:nvPr/>
        </p:nvPicPr>
        <p:blipFill>
          <a:blip r:embed="rId2"/>
          <a:stretch>
            <a:fillRect/>
          </a:stretch>
        </p:blipFill>
        <p:spPr>
          <a:xfrm>
            <a:off x="0" y="1786"/>
            <a:ext cx="12188823" cy="6856213"/>
          </a:xfrm>
          <a:prstGeom prst="rect">
            <a:avLst/>
          </a:prstGeom>
          <a:ln w="12700">
            <a:miter lim="400000"/>
          </a:ln>
        </p:spPr>
      </p:pic>
      <p:pic>
        <p:nvPicPr>
          <p:cNvPr id="1389" name="Picture 15" descr="Picture 15"/>
          <p:cNvPicPr>
            <a:picLocks noChangeAspect="1"/>
          </p:cNvPicPr>
          <p:nvPr/>
        </p:nvPicPr>
        <p:blipFill>
          <a:blip r:embed="rId5"/>
          <a:stretch>
            <a:fillRect/>
          </a:stretch>
        </p:blipFill>
        <p:spPr>
          <a:xfrm>
            <a:off x="0" y="1788"/>
            <a:ext cx="12188823" cy="6856212"/>
          </a:xfrm>
          <a:prstGeom prst="rect">
            <a:avLst/>
          </a:prstGeom>
          <a:ln w="12700">
            <a:miter lim="400000"/>
          </a:ln>
        </p:spPr>
      </p:pic>
      <p:sp>
        <p:nvSpPr>
          <p:cNvPr id="1390" name="Body Level One…"/>
          <p:cNvSpPr txBox="1">
            <a:spLocks noGrp="1"/>
          </p:cNvSpPr>
          <p:nvPr>
            <p:ph type="body" idx="1"/>
          </p:nvPr>
        </p:nvSpPr>
        <p:spPr>
          <a:xfrm>
            <a:off x="571500" y="1764285"/>
            <a:ext cx="11045953" cy="3697730"/>
          </a:xfrm>
          <a:prstGeom prst="rect">
            <a:avLst/>
          </a:prstGeom>
        </p:spPr>
        <p:txBody>
          <a:bodyPr>
            <a:normAutofit/>
          </a:bodyPr>
          <a:lstStyle>
            <a:lvl1pPr marL="0" indent="0">
              <a:buClrTx/>
              <a:buSzTx/>
              <a:buFontTx/>
              <a:buNone/>
              <a:defRPr>
                <a:solidFill>
                  <a:srgbClr val="59575C"/>
                </a:solidFill>
                <a:latin typeface="Salesforce Sans"/>
                <a:ea typeface="Salesforce Sans"/>
                <a:cs typeface="Salesforce Sans"/>
                <a:sym typeface="Salesforce Sans"/>
              </a:defRPr>
            </a:lvl1pPr>
            <a:lvl2pPr marL="202847" indent="-202847">
              <a:buClrTx/>
              <a:buSzPct val="100000"/>
              <a:buFontTx/>
              <a:defRPr>
                <a:solidFill>
                  <a:srgbClr val="59575C"/>
                </a:solidFill>
                <a:latin typeface="Salesforce Sans"/>
                <a:ea typeface="Salesforce Sans"/>
                <a:cs typeface="Salesforce Sans"/>
                <a:sym typeface="Salesforce Sans"/>
              </a:defRPr>
            </a:lvl2pPr>
            <a:lvl3pPr marL="410765" indent="-228203">
              <a:buClrTx/>
              <a:buSzPct val="100000"/>
              <a:buFontTx/>
              <a:defRPr>
                <a:solidFill>
                  <a:srgbClr val="59575C"/>
                </a:solidFill>
                <a:latin typeface="Salesforce Sans"/>
                <a:ea typeface="Salesforce Sans"/>
                <a:cs typeface="Salesforce Sans"/>
                <a:sym typeface="Salesforce Sans"/>
              </a:defRPr>
            </a:lvl3pPr>
            <a:lvl4pPr marL="625929" indent="-260804">
              <a:buClrTx/>
              <a:buSzPct val="100000"/>
              <a:buFontTx/>
              <a:defRPr>
                <a:solidFill>
                  <a:srgbClr val="59575C"/>
                </a:solidFill>
                <a:latin typeface="Salesforce Sans"/>
                <a:ea typeface="Salesforce Sans"/>
                <a:cs typeface="Salesforce Sans"/>
                <a:sym typeface="Salesforce Sans"/>
              </a:defRPr>
            </a:lvl4pPr>
            <a:lvl5pPr indent="0">
              <a:buClrTx/>
              <a:buFontTx/>
              <a:defRPr>
                <a:solidFill>
                  <a:srgbClr val="59575C"/>
                </a:solidFill>
                <a:latin typeface="Salesforce Sans"/>
                <a:ea typeface="Salesforce Sans"/>
                <a:cs typeface="Salesforce Sans"/>
                <a:sym typeface="Salesforce Sans"/>
              </a:defRPr>
            </a:lvl5pPr>
          </a:lstStyle>
          <a:p>
            <a:r>
              <a:t>Body Level One</a:t>
            </a:r>
          </a:p>
          <a:p>
            <a:pPr lvl="1"/>
            <a:r>
              <a:t>Body Level Two</a:t>
            </a:r>
          </a:p>
          <a:p>
            <a:pPr lvl="2"/>
            <a:r>
              <a:t>Body Level Three</a:t>
            </a:r>
          </a:p>
          <a:p>
            <a:pPr lvl="3"/>
            <a:r>
              <a:t>Body Level Four</a:t>
            </a:r>
          </a:p>
          <a:p>
            <a:pPr lvl="4"/>
            <a:r>
              <a:t>Body Level Five</a:t>
            </a:r>
          </a:p>
        </p:txBody>
      </p:sp>
      <p:sp>
        <p:nvSpPr>
          <p:cNvPr id="1391" name="Text Placeholder 3"/>
          <p:cNvSpPr>
            <a:spLocks noGrp="1"/>
          </p:cNvSpPr>
          <p:nvPr>
            <p:ph type="body" sz="quarter" idx="13"/>
          </p:nvPr>
        </p:nvSpPr>
        <p:spPr>
          <a:xfrm>
            <a:off x="571499" y="1097178"/>
            <a:ext cx="11045954" cy="338555"/>
          </a:xfrm>
          <a:prstGeom prst="rect">
            <a:avLst/>
          </a:prstGeom>
        </p:spPr>
        <p:txBody>
          <a:bodyPr>
            <a:normAutofit/>
          </a:bodyPr>
          <a:lstStyle/>
          <a:p>
            <a:pPr marL="0" indent="0">
              <a:spcBef>
                <a:spcPts val="0"/>
              </a:spcBef>
              <a:buClrTx/>
              <a:buSzTx/>
              <a:buFontTx/>
              <a:buNone/>
              <a:defRPr sz="2200">
                <a:solidFill>
                  <a:srgbClr val="8D837B"/>
                </a:solidFill>
                <a:latin typeface="Salesforce Sans"/>
                <a:ea typeface="Salesforce Sans"/>
                <a:cs typeface="Salesforce Sans"/>
                <a:sym typeface="Salesforce Sans"/>
              </a:defRPr>
            </a:pPr>
            <a:endParaRPr/>
          </a:p>
        </p:txBody>
      </p:sp>
      <p:pic>
        <p:nvPicPr>
          <p:cNvPr id="1392" name="pasted-image.pdf" descr="pasted-image.pdf"/>
          <p:cNvPicPr>
            <a:picLocks noChangeAspect="1"/>
          </p:cNvPicPr>
          <p:nvPr/>
        </p:nvPicPr>
        <p:blipFill>
          <a:blip r:embed="rId6"/>
          <a:stretch>
            <a:fillRect/>
          </a:stretch>
        </p:blipFill>
        <p:spPr>
          <a:xfrm>
            <a:off x="11030573" y="565458"/>
            <a:ext cx="635735" cy="445097"/>
          </a:xfrm>
          <a:prstGeom prst="rect">
            <a:avLst/>
          </a:prstGeom>
          <a:ln w="12700">
            <a:miter lim="400000"/>
          </a:ln>
        </p:spPr>
      </p:pic>
      <p:sp>
        <p:nvSpPr>
          <p:cNvPr id="1393" name="Title Text"/>
          <p:cNvSpPr txBox="1">
            <a:spLocks noGrp="1"/>
          </p:cNvSpPr>
          <p:nvPr>
            <p:ph type="title"/>
          </p:nvPr>
        </p:nvSpPr>
        <p:spPr>
          <a:xfrm>
            <a:off x="571503" y="63500"/>
            <a:ext cx="11045826" cy="990600"/>
          </a:xfrm>
          <a:prstGeom prst="rect">
            <a:avLst/>
          </a:prstGeom>
        </p:spPr>
        <p:txBody>
          <a:bodyPr>
            <a:normAutofit/>
          </a:bodyPr>
          <a:lstStyle>
            <a:lvl1pPr>
              <a:defRPr b="0">
                <a:solidFill>
                  <a:srgbClr val="205CA0"/>
                </a:solidFill>
                <a:latin typeface="Salesforce Sans"/>
                <a:ea typeface="Salesforce Sans"/>
                <a:cs typeface="Salesforce Sans"/>
                <a:sym typeface="Salesforce Sans"/>
              </a:defRPr>
            </a:lvl1pPr>
          </a:lstStyle>
          <a:p>
            <a:r>
              <a:t>Title Text</a:t>
            </a:r>
          </a:p>
        </p:txBody>
      </p:sp>
      <p:sp>
        <p:nvSpPr>
          <p:cNvPr id="1394"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205CA0"/>
                </a:solidFill>
                <a:latin typeface="Salesforce Sans"/>
                <a:ea typeface="Salesforce Sans"/>
                <a:cs typeface="Salesforce Sans"/>
                <a:sym typeface="Salesforce Sans"/>
              </a:defRPr>
            </a:lvl1pPr>
          </a:lstStyle>
          <a:p>
            <a:fld id="{86CB4B4D-7CA3-9044-876B-883B54F8677D}" type="slidenum">
              <a:t>‹nº›</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Basic - Mountain Footer Left">
    <p:spTree>
      <p:nvGrpSpPr>
        <p:cNvPr id="1" name=""/>
        <p:cNvGrpSpPr/>
        <p:nvPr/>
      </p:nvGrpSpPr>
      <p:grpSpPr>
        <a:xfrm>
          <a:off x="0" y="0"/>
          <a:ext cx="0" cy="0"/>
          <a:chOff x="0" y="0"/>
          <a:chExt cx="0" cy="0"/>
        </a:xfrm>
      </p:grpSpPr>
      <p:pic>
        <p:nvPicPr>
          <p:cNvPr id="1401" name="Picture 8" descr="Picture 8"/>
          <p:cNvPicPr>
            <a:picLocks noChangeAspect="1"/>
          </p:cNvPicPr>
          <p:nvPr/>
        </p:nvPicPr>
        <p:blipFill>
          <a:blip r:embed="rId2"/>
          <a:stretch>
            <a:fillRect/>
          </a:stretch>
        </p:blipFill>
        <p:spPr>
          <a:xfrm>
            <a:off x="0" y="1786"/>
            <a:ext cx="12188823" cy="6856213"/>
          </a:xfrm>
          <a:prstGeom prst="rect">
            <a:avLst/>
          </a:prstGeom>
          <a:ln w="12700">
            <a:miter lim="400000"/>
          </a:ln>
        </p:spPr>
      </p:pic>
      <p:pic>
        <p:nvPicPr>
          <p:cNvPr id="1402" name="Picture 6" descr="Picture 6"/>
          <p:cNvPicPr>
            <a:picLocks noChangeAspect="1"/>
          </p:cNvPicPr>
          <p:nvPr/>
        </p:nvPicPr>
        <p:blipFill>
          <a:blip r:embed="rId3"/>
          <a:stretch>
            <a:fillRect/>
          </a:stretch>
        </p:blipFill>
        <p:spPr>
          <a:xfrm>
            <a:off x="1" y="1786"/>
            <a:ext cx="12188823" cy="6856215"/>
          </a:xfrm>
          <a:prstGeom prst="rect">
            <a:avLst/>
          </a:prstGeom>
          <a:ln w="12700">
            <a:miter lim="400000"/>
          </a:ln>
        </p:spPr>
      </p:pic>
      <p:pic>
        <p:nvPicPr>
          <p:cNvPr id="1403" name="Picture 24" descr="Picture 24"/>
          <p:cNvPicPr>
            <a:picLocks noChangeAspect="1"/>
          </p:cNvPicPr>
          <p:nvPr/>
        </p:nvPicPr>
        <p:blipFill>
          <a:blip r:embed="rId4"/>
          <a:stretch>
            <a:fillRect/>
          </a:stretch>
        </p:blipFill>
        <p:spPr>
          <a:xfrm>
            <a:off x="0" y="10217"/>
            <a:ext cx="12192000" cy="6858001"/>
          </a:xfrm>
          <a:prstGeom prst="rect">
            <a:avLst/>
          </a:prstGeom>
          <a:ln w="12700">
            <a:miter lim="400000"/>
          </a:ln>
        </p:spPr>
      </p:pic>
      <p:sp>
        <p:nvSpPr>
          <p:cNvPr id="1404" name="Title Text"/>
          <p:cNvSpPr txBox="1">
            <a:spLocks noGrp="1"/>
          </p:cNvSpPr>
          <p:nvPr>
            <p:ph type="title"/>
          </p:nvPr>
        </p:nvSpPr>
        <p:spPr>
          <a:xfrm>
            <a:off x="571500" y="63502"/>
            <a:ext cx="11045953" cy="990121"/>
          </a:xfrm>
          <a:prstGeom prst="rect">
            <a:avLst/>
          </a:prstGeom>
        </p:spPr>
        <p:txBody>
          <a:bodyPr>
            <a:normAutofit/>
          </a:bodyPr>
          <a:lstStyle>
            <a:lvl1pPr>
              <a:defRPr b="0">
                <a:solidFill>
                  <a:srgbClr val="205CA0"/>
                </a:solidFill>
                <a:latin typeface="Salesforce Sans"/>
                <a:ea typeface="Salesforce Sans"/>
                <a:cs typeface="Salesforce Sans"/>
                <a:sym typeface="Salesforce Sans"/>
              </a:defRPr>
            </a:lvl1pPr>
          </a:lstStyle>
          <a:p>
            <a:r>
              <a:t>Title Text</a:t>
            </a:r>
          </a:p>
        </p:txBody>
      </p:sp>
      <p:sp>
        <p:nvSpPr>
          <p:cNvPr id="1405" name="Body Level One…"/>
          <p:cNvSpPr txBox="1">
            <a:spLocks noGrp="1"/>
          </p:cNvSpPr>
          <p:nvPr>
            <p:ph type="body" idx="1"/>
          </p:nvPr>
        </p:nvSpPr>
        <p:spPr>
          <a:xfrm>
            <a:off x="571500" y="1764287"/>
            <a:ext cx="11045953" cy="3214113"/>
          </a:xfrm>
          <a:prstGeom prst="rect">
            <a:avLst/>
          </a:prstGeom>
        </p:spPr>
        <p:txBody>
          <a:bodyPr>
            <a:normAutofit/>
          </a:bodyPr>
          <a:lstStyle>
            <a:lvl1pPr marL="0" indent="0">
              <a:buClrTx/>
              <a:buSzTx/>
              <a:buFontTx/>
              <a:buNone/>
              <a:defRPr>
                <a:solidFill>
                  <a:srgbClr val="59575C"/>
                </a:solidFill>
                <a:latin typeface="Salesforce Sans"/>
                <a:ea typeface="Salesforce Sans"/>
                <a:cs typeface="Salesforce Sans"/>
                <a:sym typeface="Salesforce Sans"/>
              </a:defRPr>
            </a:lvl1pPr>
            <a:lvl2pPr marL="202847" indent="-202847">
              <a:buClrTx/>
              <a:buSzPct val="100000"/>
              <a:buFontTx/>
              <a:defRPr>
                <a:solidFill>
                  <a:srgbClr val="59575C"/>
                </a:solidFill>
                <a:latin typeface="Salesforce Sans"/>
                <a:ea typeface="Salesforce Sans"/>
                <a:cs typeface="Salesforce Sans"/>
                <a:sym typeface="Salesforce Sans"/>
              </a:defRPr>
            </a:lvl2pPr>
            <a:lvl3pPr marL="410765" indent="-228203">
              <a:buClrTx/>
              <a:buSzPct val="100000"/>
              <a:buFontTx/>
              <a:defRPr>
                <a:solidFill>
                  <a:srgbClr val="59575C"/>
                </a:solidFill>
                <a:latin typeface="Salesforce Sans"/>
                <a:ea typeface="Salesforce Sans"/>
                <a:cs typeface="Salesforce Sans"/>
                <a:sym typeface="Salesforce Sans"/>
              </a:defRPr>
            </a:lvl3pPr>
            <a:lvl4pPr marL="625929" indent="-260804">
              <a:buClrTx/>
              <a:buSzPct val="100000"/>
              <a:buFontTx/>
              <a:defRPr>
                <a:solidFill>
                  <a:srgbClr val="59575C"/>
                </a:solidFill>
                <a:latin typeface="Salesforce Sans"/>
                <a:ea typeface="Salesforce Sans"/>
                <a:cs typeface="Salesforce Sans"/>
                <a:sym typeface="Salesforce Sans"/>
              </a:defRPr>
            </a:lvl4pPr>
            <a:lvl5pPr indent="0">
              <a:buClrTx/>
              <a:buFontTx/>
              <a:defRPr>
                <a:solidFill>
                  <a:srgbClr val="59575C"/>
                </a:solidFill>
                <a:latin typeface="Salesforce Sans"/>
                <a:ea typeface="Salesforce Sans"/>
                <a:cs typeface="Salesforce Sans"/>
                <a:sym typeface="Salesforce Sans"/>
              </a:defRPr>
            </a:lvl5pPr>
          </a:lstStyle>
          <a:p>
            <a:r>
              <a:t>Body Level One</a:t>
            </a:r>
          </a:p>
          <a:p>
            <a:pPr lvl="1"/>
            <a:r>
              <a:t>Body Level Two</a:t>
            </a:r>
          </a:p>
          <a:p>
            <a:pPr lvl="2"/>
            <a:r>
              <a:t>Body Level Three</a:t>
            </a:r>
          </a:p>
          <a:p>
            <a:pPr lvl="3"/>
            <a:r>
              <a:t>Body Level Four</a:t>
            </a:r>
          </a:p>
          <a:p>
            <a:pPr lvl="4"/>
            <a:r>
              <a:t>Body Level Five</a:t>
            </a:r>
          </a:p>
        </p:txBody>
      </p:sp>
      <p:sp>
        <p:nvSpPr>
          <p:cNvPr id="1406" name="Text Placeholder 3"/>
          <p:cNvSpPr>
            <a:spLocks noGrp="1"/>
          </p:cNvSpPr>
          <p:nvPr>
            <p:ph type="body" sz="quarter" idx="13"/>
          </p:nvPr>
        </p:nvSpPr>
        <p:spPr>
          <a:xfrm>
            <a:off x="571499" y="1097178"/>
            <a:ext cx="11045954" cy="338555"/>
          </a:xfrm>
          <a:prstGeom prst="rect">
            <a:avLst/>
          </a:prstGeom>
        </p:spPr>
        <p:txBody>
          <a:bodyPr>
            <a:normAutofit/>
          </a:bodyPr>
          <a:lstStyle/>
          <a:p>
            <a:pPr marL="0" indent="0">
              <a:spcBef>
                <a:spcPts val="0"/>
              </a:spcBef>
              <a:buClrTx/>
              <a:buSzTx/>
              <a:buFontTx/>
              <a:buNone/>
              <a:defRPr sz="2200">
                <a:solidFill>
                  <a:srgbClr val="8D837B"/>
                </a:solidFill>
                <a:latin typeface="Salesforce Sans"/>
                <a:ea typeface="Salesforce Sans"/>
                <a:cs typeface="Salesforce Sans"/>
                <a:sym typeface="Salesforce Sans"/>
              </a:defRPr>
            </a:pPr>
            <a:endParaRPr/>
          </a:p>
        </p:txBody>
      </p:sp>
      <p:pic>
        <p:nvPicPr>
          <p:cNvPr id="1407" name="pasted-image.pdf" descr="pasted-image.pdf"/>
          <p:cNvPicPr>
            <a:picLocks noChangeAspect="1"/>
          </p:cNvPicPr>
          <p:nvPr/>
        </p:nvPicPr>
        <p:blipFill>
          <a:blip r:embed="rId5"/>
          <a:stretch>
            <a:fillRect/>
          </a:stretch>
        </p:blipFill>
        <p:spPr>
          <a:xfrm>
            <a:off x="11030573" y="565458"/>
            <a:ext cx="635735" cy="445097"/>
          </a:xfrm>
          <a:prstGeom prst="rect">
            <a:avLst/>
          </a:prstGeom>
          <a:ln w="12700">
            <a:miter lim="400000"/>
          </a:ln>
        </p:spPr>
      </p:pic>
      <p:sp>
        <p:nvSpPr>
          <p:cNvPr id="140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205CA0"/>
                </a:solidFill>
                <a:latin typeface="Salesforce Sans"/>
                <a:ea typeface="Salesforce Sans"/>
                <a:cs typeface="Salesforce Sans"/>
                <a:sym typeface="Salesforce Sans"/>
              </a:defRPr>
            </a:lvl1p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ird Split - Left">
    <p:spTree>
      <p:nvGrpSpPr>
        <p:cNvPr id="1" name=""/>
        <p:cNvGrpSpPr/>
        <p:nvPr/>
      </p:nvGrpSpPr>
      <p:grpSpPr>
        <a:xfrm>
          <a:off x="0" y="0"/>
          <a:ext cx="0" cy="0"/>
          <a:chOff x="0" y="0"/>
          <a:chExt cx="0" cy="0"/>
        </a:xfrm>
      </p:grpSpPr>
      <p:pic>
        <p:nvPicPr>
          <p:cNvPr id="333"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334"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3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36" name="Body Level One…"/>
          <p:cNvSpPr txBox="1">
            <a:spLocks noGrp="1"/>
          </p:cNvSpPr>
          <p:nvPr>
            <p:ph type="body" sz="quarter" idx="1"/>
          </p:nvPr>
        </p:nvSpPr>
        <p:spPr>
          <a:xfrm>
            <a:off x="571500" y="1763713"/>
            <a:ext cx="3299491" cy="4224338"/>
          </a:xfrm>
          <a:prstGeom prst="rect">
            <a:avLst/>
          </a:prstGeom>
        </p:spPr>
        <p:txBody>
          <a:bodyPr>
            <a:normAutofit/>
          </a:bodyPr>
          <a:lstStyle>
            <a:lvl1pPr>
              <a:spcBef>
                <a:spcPts val="1200"/>
              </a:spcBef>
            </a:lvl1pPr>
            <a:lvl2pPr>
              <a:spcBef>
                <a:spcPts val="1200"/>
              </a:spcBef>
            </a:lvl2pPr>
            <a:lvl3pPr>
              <a:spcBef>
                <a:spcPts val="1200"/>
              </a:spcBef>
            </a:lvl3pPr>
            <a:lvl4pPr>
              <a:spcBef>
                <a:spcPts val="1200"/>
              </a:spcBef>
            </a:lvl4pPr>
            <a:lvl5pPr>
              <a:spcBef>
                <a:spcPts val="1200"/>
              </a:spcBef>
            </a:lvl5pPr>
          </a:lstStyle>
          <a:p>
            <a:r>
              <a:t>Body Level One</a:t>
            </a:r>
          </a:p>
          <a:p>
            <a:pPr lvl="1"/>
            <a:r>
              <a:t>Body Level Two</a:t>
            </a:r>
          </a:p>
          <a:p>
            <a:pPr lvl="2"/>
            <a:r>
              <a:t>Body Level Three</a:t>
            </a:r>
          </a:p>
          <a:p>
            <a:pPr lvl="3"/>
            <a:r>
              <a:t>Body Level Four</a:t>
            </a:r>
          </a:p>
          <a:p>
            <a:pPr lvl="4"/>
            <a:r>
              <a:t>Body Level Five</a:t>
            </a:r>
          </a:p>
        </p:txBody>
      </p:sp>
      <p:sp>
        <p:nvSpPr>
          <p:cNvPr id="337" name="Title Text"/>
          <p:cNvSpPr txBox="1">
            <a:spLocks noGrp="1"/>
          </p:cNvSpPr>
          <p:nvPr>
            <p:ph type="title"/>
          </p:nvPr>
        </p:nvSpPr>
        <p:spPr>
          <a:xfrm>
            <a:off x="571500" y="75075"/>
            <a:ext cx="11045953" cy="990120"/>
          </a:xfrm>
          <a:prstGeom prst="rect">
            <a:avLst/>
          </a:prstGeom>
        </p:spPr>
        <p:txBody>
          <a:bodyPr>
            <a:normAutofit/>
          </a:bodyPr>
          <a:lstStyle/>
          <a:p>
            <a:r>
              <a:t>Title Text</a:t>
            </a:r>
          </a:p>
        </p:txBody>
      </p:sp>
      <p:sp>
        <p:nvSpPr>
          <p:cNvPr id="338" name="Shape 212"/>
          <p:cNvSpPr txBox="1">
            <a:spLocks noGrp="1"/>
          </p:cNvSpPr>
          <p:nvPr>
            <p:ph type="body" sz="half" idx="13"/>
          </p:nvPr>
        </p:nvSpPr>
        <p:spPr>
          <a:xfrm>
            <a:off x="4413475" y="1763713"/>
            <a:ext cx="7189473" cy="4224202"/>
          </a:xfrm>
          <a:prstGeom prst="rect">
            <a:avLst/>
          </a:prstGeom>
        </p:spPr>
        <p:txBody>
          <a:bodyPr>
            <a:normAutofit/>
          </a:bodyPr>
          <a:lstStyle/>
          <a:p>
            <a:endParaRPr/>
          </a:p>
        </p:txBody>
      </p:sp>
      <p:sp>
        <p:nvSpPr>
          <p:cNvPr id="339" name="Shape 213"/>
          <p:cNvSpPr txBox="1">
            <a:spLocks noGrp="1"/>
          </p:cNvSpPr>
          <p:nvPr>
            <p:ph type="body" sz="quarter" idx="14"/>
          </p:nvPr>
        </p:nvSpPr>
        <p:spPr>
          <a:xfrm>
            <a:off x="571499" y="1097178"/>
            <a:ext cx="11046143" cy="338555"/>
          </a:xfrm>
          <a:prstGeom prst="rect">
            <a:avLst/>
          </a:prstGeom>
        </p:spPr>
        <p:txBody>
          <a:bodyPr>
            <a:normAutofit/>
          </a:bodyPr>
          <a:lstStyle/>
          <a:p>
            <a:pPr indent="-368300">
              <a:buSzPts val="2200"/>
              <a:defRPr sz="2200">
                <a:solidFill>
                  <a:srgbClr val="5C646A"/>
                </a:solidFill>
              </a:defRPr>
            </a:pPr>
            <a:endParaRPr/>
          </a:p>
        </p:txBody>
      </p:sp>
      <p:sp>
        <p:nvSpPr>
          <p:cNvPr id="340" name="Shape 215"/>
          <p:cNvSpPr/>
          <p:nvPr/>
        </p:nvSpPr>
        <p:spPr>
          <a:xfrm flipV="1">
            <a:off x="4083280" y="1765300"/>
            <a:ext cx="1" cy="4222615"/>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hird Split - Right">
    <p:spTree>
      <p:nvGrpSpPr>
        <p:cNvPr id="1" name=""/>
        <p:cNvGrpSpPr/>
        <p:nvPr/>
      </p:nvGrpSpPr>
      <p:grpSpPr>
        <a:xfrm>
          <a:off x="0" y="0"/>
          <a:ext cx="0" cy="0"/>
          <a:chOff x="0" y="0"/>
          <a:chExt cx="0" cy="0"/>
        </a:xfrm>
      </p:grpSpPr>
      <p:pic>
        <p:nvPicPr>
          <p:cNvPr id="347"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348"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4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50" name="Body Level One…"/>
          <p:cNvSpPr txBox="1">
            <a:spLocks noGrp="1"/>
          </p:cNvSpPr>
          <p:nvPr>
            <p:ph type="body" sz="quarter" idx="1"/>
          </p:nvPr>
        </p:nvSpPr>
        <p:spPr>
          <a:xfrm>
            <a:off x="8352257" y="1763713"/>
            <a:ext cx="3266656" cy="422433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1" name="Title Text"/>
          <p:cNvSpPr txBox="1">
            <a:spLocks noGrp="1"/>
          </p:cNvSpPr>
          <p:nvPr>
            <p:ph type="title"/>
          </p:nvPr>
        </p:nvSpPr>
        <p:spPr>
          <a:xfrm>
            <a:off x="571500" y="75075"/>
            <a:ext cx="11045953" cy="990120"/>
          </a:xfrm>
          <a:prstGeom prst="rect">
            <a:avLst/>
          </a:prstGeom>
        </p:spPr>
        <p:txBody>
          <a:bodyPr>
            <a:normAutofit/>
          </a:bodyPr>
          <a:lstStyle/>
          <a:p>
            <a:r>
              <a:t>Title Text</a:t>
            </a:r>
          </a:p>
        </p:txBody>
      </p:sp>
      <p:sp>
        <p:nvSpPr>
          <p:cNvPr id="352" name="Shape 219"/>
          <p:cNvSpPr txBox="1">
            <a:spLocks noGrp="1"/>
          </p:cNvSpPr>
          <p:nvPr>
            <p:ph type="body" sz="half" idx="13"/>
          </p:nvPr>
        </p:nvSpPr>
        <p:spPr>
          <a:xfrm>
            <a:off x="571498" y="1763713"/>
            <a:ext cx="7189473" cy="4224202"/>
          </a:xfrm>
          <a:prstGeom prst="rect">
            <a:avLst/>
          </a:prstGeom>
        </p:spPr>
        <p:txBody>
          <a:bodyPr>
            <a:normAutofit/>
          </a:bodyPr>
          <a:lstStyle/>
          <a:p>
            <a:endParaRPr/>
          </a:p>
        </p:txBody>
      </p:sp>
      <p:sp>
        <p:nvSpPr>
          <p:cNvPr id="353" name="Shape 220"/>
          <p:cNvSpPr txBox="1">
            <a:spLocks noGrp="1"/>
          </p:cNvSpPr>
          <p:nvPr>
            <p:ph type="body" sz="quarter" idx="14"/>
          </p:nvPr>
        </p:nvSpPr>
        <p:spPr>
          <a:xfrm>
            <a:off x="571499" y="1097178"/>
            <a:ext cx="11046143" cy="338555"/>
          </a:xfrm>
          <a:prstGeom prst="rect">
            <a:avLst/>
          </a:prstGeom>
        </p:spPr>
        <p:txBody>
          <a:bodyPr>
            <a:normAutofit/>
          </a:bodyPr>
          <a:lstStyle/>
          <a:p>
            <a:pPr indent="-368300">
              <a:buSzPts val="2200"/>
              <a:defRPr sz="2200">
                <a:solidFill>
                  <a:srgbClr val="5C646A"/>
                </a:solidFill>
              </a:defRPr>
            </a:pPr>
            <a:endParaRPr/>
          </a:p>
        </p:txBody>
      </p:sp>
      <p:sp>
        <p:nvSpPr>
          <p:cNvPr id="354" name="Shape 222"/>
          <p:cNvSpPr/>
          <p:nvPr/>
        </p:nvSpPr>
        <p:spPr>
          <a:xfrm flipV="1">
            <a:off x="8009822" y="1765300"/>
            <a:ext cx="1" cy="4222615"/>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peaker Slide ">
    <p:bg>
      <p:bgPr>
        <a:gradFill flip="none" rotWithShape="1">
          <a:gsLst>
            <a:gs pos="0">
              <a:srgbClr val="118ED9"/>
            </a:gs>
            <a:gs pos="50000">
              <a:srgbClr val="4CC0D9"/>
            </a:gs>
            <a:gs pos="100000">
              <a:srgbClr val="41DBA0"/>
            </a:gs>
          </a:gsLst>
          <a:lin ang="5400000" scaled="0"/>
        </a:gradFill>
        <a:effectLst/>
      </p:bgPr>
    </p:bg>
    <p:spTree>
      <p:nvGrpSpPr>
        <p:cNvPr id="1" name=""/>
        <p:cNvGrpSpPr/>
        <p:nvPr/>
      </p:nvGrpSpPr>
      <p:grpSpPr>
        <a:xfrm>
          <a:off x="0" y="0"/>
          <a:ext cx="0" cy="0"/>
          <a:chOff x="0" y="0"/>
          <a:chExt cx="0" cy="0"/>
        </a:xfrm>
      </p:grpSpPr>
      <p:pic>
        <p:nvPicPr>
          <p:cNvPr id="361" name="Shape 224" descr="Shape 224"/>
          <p:cNvPicPr>
            <a:picLocks noChangeAspect="1"/>
          </p:cNvPicPr>
          <p:nvPr/>
        </p:nvPicPr>
        <p:blipFill>
          <a:blip r:embed="rId2"/>
          <a:stretch>
            <a:fillRect/>
          </a:stretch>
        </p:blipFill>
        <p:spPr>
          <a:xfrm>
            <a:off x="1" y="0"/>
            <a:ext cx="12192001" cy="6858000"/>
          </a:xfrm>
          <a:prstGeom prst="rect">
            <a:avLst/>
          </a:prstGeom>
          <a:ln w="12700">
            <a:miter lim="400000"/>
          </a:ln>
        </p:spPr>
      </p:pic>
      <p:sp>
        <p:nvSpPr>
          <p:cNvPr id="362" name="Body Level One…"/>
          <p:cNvSpPr txBox="1">
            <a:spLocks noGrp="1"/>
          </p:cNvSpPr>
          <p:nvPr>
            <p:ph type="body" sz="quarter" idx="1"/>
          </p:nvPr>
        </p:nvSpPr>
        <p:spPr>
          <a:xfrm>
            <a:off x="453613" y="3228950"/>
            <a:ext cx="2148627" cy="498574"/>
          </a:xfrm>
          <a:prstGeom prst="rect">
            <a:avLst/>
          </a:prstGeom>
        </p:spPr>
        <p:txBody>
          <a:bodyPr anchor="b">
            <a:normAutofit/>
          </a:bodyPr>
          <a:lstStyle>
            <a:lvl1pPr marL="228600" indent="0" algn="ctr">
              <a:buClrTx/>
              <a:buSzTx/>
              <a:buFontTx/>
              <a:buNone/>
              <a:defRPr sz="1400" b="1"/>
            </a:lvl1pPr>
            <a:lvl2pPr marL="807719" indent="-248919" algn="ctr">
              <a:buClrTx/>
              <a:buSzPts val="1400"/>
              <a:buFontTx/>
              <a:defRPr sz="1400" b="1"/>
            </a:lvl2pPr>
            <a:lvl3pPr marL="1295400" indent="-266700" algn="ctr">
              <a:buClrTx/>
              <a:buSzPts val="1400"/>
              <a:buFontTx/>
              <a:defRPr sz="1400" b="1"/>
            </a:lvl3pPr>
            <a:lvl4pPr marL="1787525" indent="-288925" algn="ctr">
              <a:buClrTx/>
              <a:buSzPts val="1400"/>
              <a:buFontTx/>
              <a:defRPr sz="1400" b="1"/>
            </a:lvl4pPr>
            <a:lvl5pPr marL="228600" indent="1828800" algn="ctr">
              <a:buClrTx/>
              <a:buFontTx/>
              <a:defRPr sz="1400" b="1"/>
            </a:lvl5pPr>
          </a:lstStyle>
          <a:p>
            <a:r>
              <a:t>Body Level One</a:t>
            </a:r>
          </a:p>
          <a:p>
            <a:pPr lvl="1"/>
            <a:r>
              <a:t>Body Level Two</a:t>
            </a:r>
          </a:p>
          <a:p>
            <a:pPr lvl="2"/>
            <a:r>
              <a:t>Body Level Three</a:t>
            </a:r>
          </a:p>
          <a:p>
            <a:pPr lvl="3"/>
            <a:r>
              <a:t>Body Level Four</a:t>
            </a:r>
          </a:p>
          <a:p>
            <a:pPr lvl="4"/>
            <a:r>
              <a:t>Body Level Five</a:t>
            </a:r>
          </a:p>
        </p:txBody>
      </p:sp>
      <p:sp>
        <p:nvSpPr>
          <p:cNvPr id="363" name="Shape 226"/>
          <p:cNvSpPr txBox="1">
            <a:spLocks noGrp="1"/>
          </p:cNvSpPr>
          <p:nvPr>
            <p:ph type="body" sz="quarter" idx="13"/>
          </p:nvPr>
        </p:nvSpPr>
        <p:spPr>
          <a:xfrm>
            <a:off x="2809072" y="3832324"/>
            <a:ext cx="2071011" cy="850825"/>
          </a:xfrm>
          <a:prstGeom prst="rect">
            <a:avLst/>
          </a:prstGeom>
        </p:spPr>
        <p:txBody>
          <a:bodyPr>
            <a:normAutofit/>
          </a:bodyPr>
          <a:lstStyle/>
          <a:p>
            <a:pPr indent="-304800" algn="ctr">
              <a:spcBef>
                <a:spcPts val="600"/>
              </a:spcBef>
              <a:buSzPts val="1200"/>
              <a:defRPr sz="1200"/>
            </a:pPr>
            <a:endParaRPr/>
          </a:p>
        </p:txBody>
      </p:sp>
      <p:sp>
        <p:nvSpPr>
          <p:cNvPr id="364" name="Shape 227"/>
          <p:cNvSpPr txBox="1">
            <a:spLocks noGrp="1"/>
          </p:cNvSpPr>
          <p:nvPr>
            <p:ph type="body" sz="quarter" idx="14"/>
          </p:nvPr>
        </p:nvSpPr>
        <p:spPr>
          <a:xfrm>
            <a:off x="5125651" y="3832324"/>
            <a:ext cx="2068627" cy="850825"/>
          </a:xfrm>
          <a:prstGeom prst="rect">
            <a:avLst/>
          </a:prstGeom>
        </p:spPr>
        <p:txBody>
          <a:bodyPr>
            <a:normAutofit/>
          </a:bodyPr>
          <a:lstStyle/>
          <a:p>
            <a:pPr indent="-304800" algn="ctr">
              <a:spcBef>
                <a:spcPts val="600"/>
              </a:spcBef>
              <a:buSzPts val="1200"/>
              <a:defRPr sz="1200"/>
            </a:pPr>
            <a:endParaRPr/>
          </a:p>
        </p:txBody>
      </p:sp>
      <p:sp>
        <p:nvSpPr>
          <p:cNvPr id="365" name="Shape 228"/>
          <p:cNvSpPr txBox="1">
            <a:spLocks noGrp="1"/>
          </p:cNvSpPr>
          <p:nvPr>
            <p:ph type="body" sz="quarter" idx="15"/>
          </p:nvPr>
        </p:nvSpPr>
        <p:spPr>
          <a:xfrm>
            <a:off x="2779335" y="3228950"/>
            <a:ext cx="2148627" cy="498574"/>
          </a:xfrm>
          <a:prstGeom prst="rect">
            <a:avLst/>
          </a:prstGeom>
        </p:spPr>
        <p:txBody>
          <a:bodyPr anchor="b">
            <a:normAutofit/>
          </a:bodyPr>
          <a:lstStyle/>
          <a:p>
            <a:pPr marL="228600" indent="0" algn="ctr">
              <a:buClrTx/>
              <a:buSzTx/>
              <a:buFontTx/>
              <a:buNone/>
              <a:defRPr sz="1400" b="1"/>
            </a:pPr>
            <a:endParaRPr/>
          </a:p>
        </p:txBody>
      </p:sp>
      <p:sp>
        <p:nvSpPr>
          <p:cNvPr id="366" name="Shape 229"/>
          <p:cNvSpPr txBox="1">
            <a:spLocks noGrp="1"/>
          </p:cNvSpPr>
          <p:nvPr>
            <p:ph type="body" sz="quarter" idx="16"/>
          </p:nvPr>
        </p:nvSpPr>
        <p:spPr>
          <a:xfrm>
            <a:off x="5083104" y="3228950"/>
            <a:ext cx="2148626" cy="498574"/>
          </a:xfrm>
          <a:prstGeom prst="rect">
            <a:avLst/>
          </a:prstGeom>
        </p:spPr>
        <p:txBody>
          <a:bodyPr anchor="b">
            <a:normAutofit/>
          </a:bodyPr>
          <a:lstStyle/>
          <a:p>
            <a:pPr marL="228600" indent="0" algn="ctr">
              <a:buClrTx/>
              <a:buSzTx/>
              <a:buFontTx/>
              <a:buNone/>
              <a:defRPr sz="1400" b="1"/>
            </a:pPr>
            <a:endParaRPr/>
          </a:p>
        </p:txBody>
      </p:sp>
      <p:sp>
        <p:nvSpPr>
          <p:cNvPr id="367" name="Shape 230"/>
          <p:cNvSpPr>
            <a:spLocks noGrp="1"/>
          </p:cNvSpPr>
          <p:nvPr>
            <p:ph type="pic" sz="quarter" idx="17"/>
          </p:nvPr>
        </p:nvSpPr>
        <p:spPr>
          <a:xfrm>
            <a:off x="593603" y="1364187"/>
            <a:ext cx="1868647" cy="1864763"/>
          </a:xfrm>
          <a:prstGeom prst="rect">
            <a:avLst/>
          </a:prstGeom>
          <a:ln w="38100">
            <a:solidFill>
              <a:srgbClr val="3E6E84"/>
            </a:solidFill>
            <a:round/>
          </a:ln>
        </p:spPr>
        <p:txBody>
          <a:bodyPr lIns="91439" tIns="45719" rIns="91439" bIns="45719"/>
          <a:lstStyle/>
          <a:p>
            <a:endParaRPr/>
          </a:p>
        </p:txBody>
      </p:sp>
      <p:sp>
        <p:nvSpPr>
          <p:cNvPr id="368" name="Shape 231"/>
          <p:cNvSpPr>
            <a:spLocks noGrp="1"/>
          </p:cNvSpPr>
          <p:nvPr>
            <p:ph type="pic" sz="quarter" idx="18"/>
          </p:nvPr>
        </p:nvSpPr>
        <p:spPr>
          <a:xfrm>
            <a:off x="2912466" y="1364187"/>
            <a:ext cx="1868648" cy="1864763"/>
          </a:xfrm>
          <a:prstGeom prst="rect">
            <a:avLst/>
          </a:prstGeom>
          <a:ln w="38100">
            <a:solidFill>
              <a:srgbClr val="3E6E84"/>
            </a:solidFill>
            <a:round/>
          </a:ln>
        </p:spPr>
        <p:txBody>
          <a:bodyPr lIns="91439" tIns="45719" rIns="91439" bIns="45719"/>
          <a:lstStyle/>
          <a:p>
            <a:endParaRPr/>
          </a:p>
        </p:txBody>
      </p:sp>
      <p:sp>
        <p:nvSpPr>
          <p:cNvPr id="369" name="Shape 232"/>
          <p:cNvSpPr>
            <a:spLocks noGrp="1"/>
          </p:cNvSpPr>
          <p:nvPr>
            <p:ph type="pic" sz="quarter" idx="19"/>
          </p:nvPr>
        </p:nvSpPr>
        <p:spPr>
          <a:xfrm>
            <a:off x="5192105" y="1364187"/>
            <a:ext cx="1868647" cy="1864763"/>
          </a:xfrm>
          <a:prstGeom prst="rect">
            <a:avLst/>
          </a:prstGeom>
          <a:ln w="38100">
            <a:solidFill>
              <a:srgbClr val="3E6E84"/>
            </a:solidFill>
            <a:round/>
          </a:ln>
        </p:spPr>
        <p:txBody>
          <a:bodyPr lIns="91439" tIns="45719" rIns="91439" bIns="45719"/>
          <a:lstStyle/>
          <a:p>
            <a:endParaRPr/>
          </a:p>
        </p:txBody>
      </p:sp>
      <p:sp>
        <p:nvSpPr>
          <p:cNvPr id="370" name="Shape 233"/>
          <p:cNvSpPr txBox="1">
            <a:spLocks noGrp="1"/>
          </p:cNvSpPr>
          <p:nvPr>
            <p:ph type="body" sz="quarter" idx="20"/>
          </p:nvPr>
        </p:nvSpPr>
        <p:spPr>
          <a:xfrm>
            <a:off x="492346" y="3832324"/>
            <a:ext cx="2071160" cy="850825"/>
          </a:xfrm>
          <a:prstGeom prst="rect">
            <a:avLst/>
          </a:prstGeom>
        </p:spPr>
        <p:txBody>
          <a:bodyPr>
            <a:normAutofit/>
          </a:bodyPr>
          <a:lstStyle/>
          <a:p>
            <a:pPr indent="-304800" algn="ctr">
              <a:spcBef>
                <a:spcPts val="600"/>
              </a:spcBef>
              <a:buSzPts val="1200"/>
              <a:defRPr sz="1200"/>
            </a:pPr>
            <a:endParaRPr/>
          </a:p>
        </p:txBody>
      </p:sp>
      <p:sp>
        <p:nvSpPr>
          <p:cNvPr id="371" name="Title Text"/>
          <p:cNvSpPr txBox="1">
            <a:spLocks noGrp="1"/>
          </p:cNvSpPr>
          <p:nvPr>
            <p:ph type="title"/>
          </p:nvPr>
        </p:nvSpPr>
        <p:spPr>
          <a:xfrm>
            <a:off x="571503" y="75075"/>
            <a:ext cx="11045826" cy="990601"/>
          </a:xfrm>
          <a:prstGeom prst="rect">
            <a:avLst/>
          </a:prstGeom>
        </p:spPr>
        <p:txBody>
          <a:bodyPr>
            <a:normAutofit/>
          </a:bodyPr>
          <a:lstStyle/>
          <a:p>
            <a:r>
              <a:t>Title Text</a:t>
            </a:r>
          </a:p>
        </p:txBody>
      </p:sp>
      <p:sp>
        <p:nvSpPr>
          <p:cNvPr id="372" name="Shape 235"/>
          <p:cNvSpPr txBox="1">
            <a:spLocks noGrp="1"/>
          </p:cNvSpPr>
          <p:nvPr>
            <p:ph type="body" sz="quarter" idx="21"/>
          </p:nvPr>
        </p:nvSpPr>
        <p:spPr>
          <a:xfrm>
            <a:off x="7439845" y="3832324"/>
            <a:ext cx="2071011" cy="850825"/>
          </a:xfrm>
          <a:prstGeom prst="rect">
            <a:avLst/>
          </a:prstGeom>
        </p:spPr>
        <p:txBody>
          <a:bodyPr>
            <a:normAutofit/>
          </a:bodyPr>
          <a:lstStyle/>
          <a:p>
            <a:pPr indent="-304800" algn="ctr">
              <a:spcBef>
                <a:spcPts val="600"/>
              </a:spcBef>
              <a:buSzPts val="1200"/>
              <a:defRPr sz="1200"/>
            </a:pPr>
            <a:endParaRPr/>
          </a:p>
        </p:txBody>
      </p:sp>
      <p:sp>
        <p:nvSpPr>
          <p:cNvPr id="373" name="Shape 236"/>
          <p:cNvSpPr txBox="1">
            <a:spLocks noGrp="1"/>
          </p:cNvSpPr>
          <p:nvPr>
            <p:ph type="body" sz="quarter" idx="22"/>
          </p:nvPr>
        </p:nvSpPr>
        <p:spPr>
          <a:xfrm>
            <a:off x="9756422" y="3832324"/>
            <a:ext cx="2068627" cy="850825"/>
          </a:xfrm>
          <a:prstGeom prst="rect">
            <a:avLst/>
          </a:prstGeom>
        </p:spPr>
        <p:txBody>
          <a:bodyPr>
            <a:normAutofit/>
          </a:bodyPr>
          <a:lstStyle/>
          <a:p>
            <a:pPr indent="-304800" algn="ctr">
              <a:spcBef>
                <a:spcPts val="600"/>
              </a:spcBef>
              <a:buSzPts val="1200"/>
              <a:defRPr sz="1200"/>
            </a:pPr>
            <a:endParaRPr/>
          </a:p>
        </p:txBody>
      </p:sp>
      <p:sp>
        <p:nvSpPr>
          <p:cNvPr id="374" name="Shape 237"/>
          <p:cNvSpPr txBox="1">
            <a:spLocks noGrp="1"/>
          </p:cNvSpPr>
          <p:nvPr>
            <p:ph type="body" sz="quarter" idx="23"/>
          </p:nvPr>
        </p:nvSpPr>
        <p:spPr>
          <a:xfrm>
            <a:off x="7399763" y="3228950"/>
            <a:ext cx="2148626" cy="498574"/>
          </a:xfrm>
          <a:prstGeom prst="rect">
            <a:avLst/>
          </a:prstGeom>
        </p:spPr>
        <p:txBody>
          <a:bodyPr anchor="b">
            <a:normAutofit/>
          </a:bodyPr>
          <a:lstStyle/>
          <a:p>
            <a:pPr marL="228600" indent="0" algn="ctr">
              <a:buClrTx/>
              <a:buSzTx/>
              <a:buFontTx/>
              <a:buNone/>
              <a:defRPr sz="1400" b="1"/>
            </a:pPr>
            <a:endParaRPr/>
          </a:p>
        </p:txBody>
      </p:sp>
      <p:sp>
        <p:nvSpPr>
          <p:cNvPr id="375" name="Shape 238"/>
          <p:cNvSpPr txBox="1">
            <a:spLocks noGrp="1"/>
          </p:cNvSpPr>
          <p:nvPr>
            <p:ph type="body" sz="quarter" idx="24"/>
          </p:nvPr>
        </p:nvSpPr>
        <p:spPr>
          <a:xfrm>
            <a:off x="9716423" y="3228950"/>
            <a:ext cx="2148626" cy="498574"/>
          </a:xfrm>
          <a:prstGeom prst="rect">
            <a:avLst/>
          </a:prstGeom>
        </p:spPr>
        <p:txBody>
          <a:bodyPr anchor="b">
            <a:normAutofit/>
          </a:bodyPr>
          <a:lstStyle/>
          <a:p>
            <a:pPr marL="228600" indent="0" algn="ctr">
              <a:buClrTx/>
              <a:buSzTx/>
              <a:buFontTx/>
              <a:buNone/>
              <a:defRPr sz="1400" b="1"/>
            </a:pPr>
            <a:endParaRPr/>
          </a:p>
        </p:txBody>
      </p:sp>
      <p:sp>
        <p:nvSpPr>
          <p:cNvPr id="376" name="Shape 239"/>
          <p:cNvSpPr>
            <a:spLocks noGrp="1"/>
          </p:cNvSpPr>
          <p:nvPr>
            <p:ph type="pic" sz="quarter" idx="25"/>
          </p:nvPr>
        </p:nvSpPr>
        <p:spPr>
          <a:xfrm>
            <a:off x="7501905" y="1364187"/>
            <a:ext cx="1868647" cy="1864763"/>
          </a:xfrm>
          <a:prstGeom prst="rect">
            <a:avLst/>
          </a:prstGeom>
          <a:ln w="38100">
            <a:solidFill>
              <a:srgbClr val="3E6E84"/>
            </a:solidFill>
            <a:round/>
          </a:ln>
        </p:spPr>
        <p:txBody>
          <a:bodyPr lIns="91439" tIns="45719" rIns="91439" bIns="45719"/>
          <a:lstStyle/>
          <a:p>
            <a:endParaRPr/>
          </a:p>
        </p:txBody>
      </p:sp>
      <p:sp>
        <p:nvSpPr>
          <p:cNvPr id="377" name="Shape 240"/>
          <p:cNvSpPr>
            <a:spLocks noGrp="1"/>
          </p:cNvSpPr>
          <p:nvPr>
            <p:ph type="pic" sz="quarter" idx="26"/>
          </p:nvPr>
        </p:nvSpPr>
        <p:spPr>
          <a:xfrm>
            <a:off x="9825422" y="1364187"/>
            <a:ext cx="1868647" cy="1864763"/>
          </a:xfrm>
          <a:prstGeom prst="rect">
            <a:avLst/>
          </a:prstGeom>
          <a:ln w="38100">
            <a:solidFill>
              <a:srgbClr val="3E6E84"/>
            </a:solidFill>
            <a:round/>
          </a:ln>
        </p:spPr>
        <p:txBody>
          <a:bodyPr lIns="91439" tIns="45719" rIns="91439" bIns="45719"/>
          <a:lstStyle/>
          <a:p>
            <a:endParaRPr/>
          </a:p>
        </p:txBody>
      </p:sp>
      <p:pic>
        <p:nvPicPr>
          <p:cNvPr id="378" name="Shape 241" descr="Shape 241"/>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7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eque Slide - A">
    <p:bg>
      <p:bgPr>
        <a:gradFill flip="none" rotWithShape="1">
          <a:gsLst>
            <a:gs pos="0">
              <a:srgbClr val="309FFF"/>
            </a:gs>
            <a:gs pos="69000">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386" name="Shape 243" descr="Shape 243"/>
          <p:cNvPicPr>
            <a:picLocks noChangeAspect="1"/>
          </p:cNvPicPr>
          <p:nvPr/>
        </p:nvPicPr>
        <p:blipFill>
          <a:blip r:embed="rId2"/>
          <a:stretch>
            <a:fillRect/>
          </a:stretch>
        </p:blipFill>
        <p:spPr>
          <a:xfrm>
            <a:off x="695" y="1"/>
            <a:ext cx="12190606" cy="6857997"/>
          </a:xfrm>
          <a:prstGeom prst="rect">
            <a:avLst/>
          </a:prstGeom>
          <a:ln w="12700">
            <a:miter lim="400000"/>
          </a:ln>
        </p:spPr>
      </p:pic>
      <p:sp>
        <p:nvSpPr>
          <p:cNvPr id="387" name="Title Text"/>
          <p:cNvSpPr txBox="1">
            <a:spLocks noGrp="1"/>
          </p:cNvSpPr>
          <p:nvPr>
            <p:ph type="title"/>
          </p:nvPr>
        </p:nvSpPr>
        <p:spPr>
          <a:xfrm>
            <a:off x="578442" y="1515856"/>
            <a:ext cx="7165851" cy="1115729"/>
          </a:xfrm>
          <a:prstGeom prst="rect">
            <a:avLst/>
          </a:prstGeom>
        </p:spPr>
        <p:txBody>
          <a:bodyPr>
            <a:normAutofit/>
          </a:bodyPr>
          <a:lstStyle>
            <a:lvl1pPr>
              <a:defRPr sz="4000">
                <a:solidFill>
                  <a:srgbClr val="FFFFFF"/>
                </a:solidFill>
              </a:defRPr>
            </a:lvl1pPr>
          </a:lstStyle>
          <a:p>
            <a:r>
              <a:t>Title Text</a:t>
            </a:r>
          </a:p>
        </p:txBody>
      </p:sp>
      <p:sp>
        <p:nvSpPr>
          <p:cNvPr id="388" name="Body Level One…"/>
          <p:cNvSpPr txBox="1">
            <a:spLocks noGrp="1"/>
          </p:cNvSpPr>
          <p:nvPr>
            <p:ph type="body" sz="quarter" idx="1"/>
          </p:nvPr>
        </p:nvSpPr>
        <p:spPr>
          <a:xfrm>
            <a:off x="578442" y="2674671"/>
            <a:ext cx="7165851" cy="927387"/>
          </a:xfrm>
          <a:prstGeom prst="rect">
            <a:avLst/>
          </a:prstGeom>
        </p:spPr>
        <p:txBody>
          <a:bodyPr>
            <a:normAutofit/>
          </a:bodyPr>
          <a:lstStyle>
            <a:lvl1pPr indent="-368300">
              <a:buSzPts val="2200"/>
              <a:defRPr sz="2200">
                <a:solidFill>
                  <a:srgbClr val="FFFFFF"/>
                </a:solidFill>
              </a:defRPr>
            </a:lvl1pPr>
            <a:lvl2pPr marL="990600" indent="-419100">
              <a:buSzPts val="2200"/>
              <a:defRPr sz="2200">
                <a:solidFill>
                  <a:srgbClr val="FFFFFF"/>
                </a:solidFill>
              </a:defRPr>
            </a:lvl2pPr>
            <a:lvl3pPr marL="1495425" indent="-454025">
              <a:buSzPts val="2200"/>
              <a:defRPr sz="2200">
                <a:solidFill>
                  <a:srgbClr val="FFFFFF"/>
                </a:solidFill>
              </a:defRPr>
            </a:lvl3pPr>
            <a:lvl4pPr marL="2010228" indent="-498928">
              <a:buSzPts val="2200"/>
              <a:defRPr sz="2200">
                <a:solidFill>
                  <a:srgbClr val="FFFFFF"/>
                </a:solidFill>
              </a:defRPr>
            </a:lvl4pPr>
            <a:lvl5pPr>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389" name="Shape 246" descr="Shape 246"/>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9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jpe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23" descr="Shape 23"/>
          <p:cNvPicPr>
            <a:picLocks noChangeAspect="1"/>
          </p:cNvPicPr>
          <p:nvPr/>
        </p:nvPicPr>
        <p:blipFill>
          <a:blip r:embed="rId58"/>
          <a:stretch>
            <a:fillRect/>
          </a:stretch>
        </p:blipFill>
        <p:spPr>
          <a:xfrm>
            <a:off x="9054" y="3438"/>
            <a:ext cx="12179770" cy="6851123"/>
          </a:xfrm>
          <a:prstGeom prst="rect">
            <a:avLst/>
          </a:prstGeom>
          <a:ln w="12700">
            <a:miter lim="400000"/>
          </a:ln>
        </p:spPr>
      </p:pic>
      <p:pic>
        <p:nvPicPr>
          <p:cNvPr id="3" name="Shape 24" descr="Shape 24"/>
          <p:cNvPicPr>
            <a:picLocks noChangeAspect="1"/>
          </p:cNvPicPr>
          <p:nvPr/>
        </p:nvPicPr>
        <p:blipFill>
          <a:blip r:embed="rId59"/>
          <a:stretch>
            <a:fillRect/>
          </a:stretch>
        </p:blipFill>
        <p:spPr>
          <a:xfrm>
            <a:off x="11320471" y="6257914"/>
            <a:ext cx="616303" cy="431414"/>
          </a:xfrm>
          <a:prstGeom prst="rect">
            <a:avLst/>
          </a:prstGeom>
          <a:ln w="12700">
            <a:miter lim="400000"/>
          </a:ln>
        </p:spPr>
      </p:pic>
      <p:sp>
        <p:nvSpPr>
          <p:cNvPr id="4" name="Slide Number"/>
          <p:cNvSpPr txBox="1">
            <a:spLocks noGrp="1"/>
          </p:cNvSpPr>
          <p:nvPr>
            <p:ph type="sldNum" sz="quarter" idx="2"/>
          </p:nvPr>
        </p:nvSpPr>
        <p:spPr>
          <a:xfrm>
            <a:off x="11641818" y="63500"/>
            <a:ext cx="301868" cy="288784"/>
          </a:xfrm>
          <a:prstGeom prst="rect">
            <a:avLst/>
          </a:prstGeom>
          <a:ln w="12700">
            <a:miter lim="400000"/>
          </a:ln>
        </p:spPr>
        <p:txBody>
          <a:bodyPr wrap="none" lIns="45699" tIns="45699" rIns="45699" bIns="45699">
            <a:spAutoFit/>
          </a:bodyPr>
          <a:lstStyle>
            <a:lvl1pPr>
              <a:defRPr>
                <a:solidFill>
                  <a:srgbClr val="5C646A"/>
                </a:solidFill>
              </a:defRPr>
            </a:lvl1pPr>
          </a:lstStyle>
          <a:p>
            <a:fld id="{86CB4B4D-7CA3-9044-876B-883B54F8677D}" type="slidenum">
              <a:t>‹nº›</a:t>
            </a:fld>
            <a:endParaRPr/>
          </a:p>
        </p:txBody>
      </p:sp>
      <p:sp>
        <p:nvSpPr>
          <p:cNvPr id="5" name="Shape 56"/>
          <p:cNvSpPr txBox="1"/>
          <p:nvPr/>
        </p:nvSpPr>
        <p:spPr>
          <a:xfrm>
            <a:off x="455612" y="1371600"/>
            <a:ext cx="8458201" cy="328515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defRPr sz="1600">
                <a:solidFill>
                  <a:srgbClr val="3E6E84"/>
                </a:solidFill>
              </a:defRPr>
            </a:pPr>
            <a:r>
              <a:t>© Copyright 2000-2018 salesforce.com, inc. All rights reserved. Various trademarks held by their respective owners.</a:t>
            </a:r>
            <a:endParaRPr>
              <a:solidFill>
                <a:srgbClr val="000000"/>
              </a:solidFill>
            </a:endParaRPr>
          </a:p>
          <a:p>
            <a:pPr>
              <a:spcBef>
                <a:spcPts val="1200"/>
              </a:spcBef>
              <a:defRPr sz="1600">
                <a:solidFill>
                  <a:srgbClr val="3E6E84"/>
                </a:solidFill>
              </a:defRPr>
            </a:pPr>
            <a:r>
              <a:t>Rights of ALBERT EINSTEIN are used with permission of The Hebrew University of Jerusalem. Represented exclusively by Greenlight.</a:t>
            </a:r>
            <a:endParaRPr>
              <a:solidFill>
                <a:srgbClr val="000000"/>
              </a:solidFill>
            </a:endParaRPr>
          </a:p>
          <a:p>
            <a:pPr>
              <a:spcBef>
                <a:spcPts val="1200"/>
              </a:spcBef>
              <a:defRPr sz="1600">
                <a:solidFill>
                  <a:srgbClr val="3E6E84"/>
                </a:solidFill>
              </a:defRPr>
            </a:pPr>
            <a:r>
              <a:t>This document contains proprietary information of salesforce.com, inc., it is provided under a license agreement containing restrictions on use, duplication and disclosure and is also protected by copyright law.  Permission is granted to customers of salesforce.com, inc. to use and modify this document for their internal business purposes only. Resale of this document or its contents is prohibited.</a:t>
            </a:r>
            <a:endParaRPr>
              <a:solidFill>
                <a:srgbClr val="000000"/>
              </a:solidFill>
            </a:endParaRPr>
          </a:p>
          <a:p>
            <a:pPr>
              <a:spcBef>
                <a:spcPts val="1200"/>
              </a:spcBef>
              <a:defRPr sz="1600">
                <a:solidFill>
                  <a:srgbClr val="3E6E84"/>
                </a:solidFill>
              </a:defRPr>
            </a:pPr>
            <a:r>
              <a:t>The information in this document is subject to change without notice. Should you find any problems or errors, please log a case from the Support link on the Salesforce home page. Salesforce.com, inc. does not warrant that this document is error-free.</a:t>
            </a:r>
          </a:p>
        </p:txBody>
      </p:sp>
      <p:sp>
        <p:nvSpPr>
          <p:cNvPr id="6" name="Shape 57"/>
          <p:cNvSpPr txBox="1"/>
          <p:nvPr/>
        </p:nvSpPr>
        <p:spPr>
          <a:xfrm>
            <a:off x="455612" y="214116"/>
            <a:ext cx="8458201" cy="4861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nchor="ctr">
            <a:spAutoFit/>
          </a:bodyPr>
          <a:lstStyle>
            <a:lvl1pPr>
              <a:defRPr sz="2800" b="1">
                <a:solidFill>
                  <a:srgbClr val="3E6E84"/>
                </a:solidFill>
              </a:defRPr>
            </a:lvl1pPr>
          </a:lstStyle>
          <a:p>
            <a:r>
              <a:t>Copyright</a:t>
            </a:r>
          </a:p>
        </p:txBody>
      </p:sp>
      <p:sp>
        <p:nvSpPr>
          <p:cNvPr id="7" name="Title Text"/>
          <p:cNvSpPr txBox="1">
            <a:spLocks noGrp="1"/>
          </p:cNvSpPr>
          <p:nvPr>
            <p:ph type="title"/>
          </p:nvPr>
        </p:nvSpPr>
        <p:spPr>
          <a:xfrm>
            <a:off x="608965" y="0"/>
            <a:ext cx="10961370" cy="141763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8" name="Body Level One…"/>
          <p:cNvSpPr txBox="1">
            <a:spLocks noGrp="1"/>
          </p:cNvSpPr>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1" r:id="rId3"/>
    <p:sldLayoutId id="2147483665" r:id="rId4"/>
    <p:sldLayoutId id="2147483667" r:id="rId5"/>
    <p:sldLayoutId id="2147483671" r:id="rId6"/>
    <p:sldLayoutId id="2147483672" r:id="rId7"/>
    <p:sldLayoutId id="2147483673" r:id="rId8"/>
    <p:sldLayoutId id="2147483674"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9" r:id="rId20"/>
    <p:sldLayoutId id="2147483690" r:id="rId21"/>
    <p:sldLayoutId id="2147483693" r:id="rId22"/>
    <p:sldLayoutId id="2147483695" r:id="rId23"/>
    <p:sldLayoutId id="2147483696" r:id="rId24"/>
    <p:sldLayoutId id="2147483697" r:id="rId25"/>
    <p:sldLayoutId id="2147483698" r:id="rId26"/>
    <p:sldLayoutId id="2147483699" r:id="rId27"/>
    <p:sldLayoutId id="2147483700"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2" r:id="rId47"/>
    <p:sldLayoutId id="2147483723" r:id="rId48"/>
    <p:sldLayoutId id="2147483724" r:id="rId49"/>
    <p:sldLayoutId id="2147483725" r:id="rId50"/>
    <p:sldLayoutId id="2147483726" r:id="rId51"/>
    <p:sldLayoutId id="2147483727" r:id="rId52"/>
    <p:sldLayoutId id="2147483730" r:id="rId53"/>
    <p:sldLayoutId id="2147483731" r:id="rId54"/>
    <p:sldLayoutId id="2147483734" r:id="rId55"/>
    <p:sldLayoutId id="2147483735" r:id="rId56"/>
  </p:sldLayoutIdLst>
  <p:transition spd="med"/>
  <p:txStyles>
    <p:titleStyle>
      <a:lvl1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p:titleStyle>
    <p:bodyStyle>
      <a:lvl1pPr marL="457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1pPr>
      <a:lvl2pPr marL="952500" marR="0" indent="-3810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2pPr>
      <a:lvl3pPr marL="1454150" marR="0" indent="-41275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3pPr>
      <a:lvl4pPr marL="1964871" marR="0" indent="-453571"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4pPr>
      <a:lvl5pPr marL="0" marR="0" indent="2057400" algn="l" defTabSz="914400" rtl="0" latinLnBrk="0">
        <a:lnSpc>
          <a:spcPct val="100000"/>
        </a:lnSpc>
        <a:spcBef>
          <a:spcPts val="1100"/>
        </a:spcBef>
        <a:spcAft>
          <a:spcPts val="0"/>
        </a:spcAft>
        <a:buClr>
          <a:srgbClr val="7F7F7F"/>
        </a:buClr>
        <a:buSzTx/>
        <a:buFont typeface="Arial"/>
        <a:buNone/>
        <a:tabLst/>
        <a:defRPr sz="2000" b="0" i="0" u="none" strike="noStrike" cap="none" spc="0" baseline="0">
          <a:ln>
            <a:noFill/>
          </a:ln>
          <a:solidFill>
            <a:srgbClr val="3E6E84"/>
          </a:solidFill>
          <a:uFillTx/>
          <a:latin typeface="+mj-lt"/>
          <a:ea typeface="+mj-ea"/>
          <a:cs typeface="+mj-cs"/>
          <a:sym typeface="Arial"/>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98lpaCCNGhS7V9MNFEZVOV/Salesforce?type=design&amp;node-id=76-7287&amp;t=F2WRK2MiFOpWaL2W-1&amp;scaling=scale-down&amp;page-id=76%3A7286&amp;mode=design" TargetMode="External"/><Relationship Id="rId2" Type="http://schemas.openxmlformats.org/officeDocument/2006/relationships/image" Target="../media/image58.png"/><Relationship Id="rId1" Type="http://schemas.openxmlformats.org/officeDocument/2006/relationships/slideLayout" Target="../slideLayouts/slideLayout55.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hyperlink" Target="https://salesforce-ecru.vercel.app/" TargetMode="External"/><Relationship Id="rId2" Type="http://schemas.openxmlformats.org/officeDocument/2006/relationships/image" Target="../media/image58.png"/><Relationship Id="rId1" Type="http://schemas.openxmlformats.org/officeDocument/2006/relationships/slideLayout" Target="../slideLayouts/slideLayout35.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canva.com/design/DAF_M5TAO_k/PgHExG-9cuS8n-ZhqVe84Q/edit?utm_content=DAF_M5TAO_k&amp;utm_campaign=designshare&amp;utm_medium=link2&amp;utm_source=sharebutton" TargetMode="Externa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35.xml"/><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35.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35.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35.xml"/><Relationship Id="rId1" Type="http://schemas.openxmlformats.org/officeDocument/2006/relationships/video" Target="https://www.youtube.com/embed/gn6pDJYt7jo?feature=oembed" TargetMode="External"/><Relationship Id="rId5" Type="http://schemas.openxmlformats.org/officeDocument/2006/relationships/image" Target="../media/image80.jpeg"/><Relationship Id="rId4" Type="http://schemas.openxmlformats.org/officeDocument/2006/relationships/hyperlink" Target="https://youtu.be/gn6pDJYt7jo?si=suMdNx6C6WCCsxg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trello.com/b/55GJMaaT/product-backlog" TargetMode="External"/><Relationship Id="rId2" Type="http://schemas.openxmlformats.org/officeDocument/2006/relationships/image" Target="../media/image56.png"/><Relationship Id="rId1" Type="http://schemas.openxmlformats.org/officeDocument/2006/relationships/slideLayout" Target="../slideLayouts/slideLayout55.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D529-2DD6-4306-A2B7-97A0FFBE5080}"/>
              </a:ext>
            </a:extLst>
          </p:cNvPr>
          <p:cNvSpPr>
            <a:spLocks noGrp="1"/>
          </p:cNvSpPr>
          <p:nvPr>
            <p:ph type="title"/>
          </p:nvPr>
        </p:nvSpPr>
        <p:spPr>
          <a:xfrm>
            <a:off x="822995" y="1670393"/>
            <a:ext cx="6871330" cy="1298448"/>
          </a:xfrm>
        </p:spPr>
        <p:txBody>
          <a:bodyPr>
            <a:normAutofit fontScale="90000"/>
          </a:bodyPr>
          <a:lstStyle/>
          <a:p>
            <a:br>
              <a:rPr lang="en-US" sz="5400" dirty="0">
                <a:solidFill>
                  <a:srgbClr val="0B2B21"/>
                </a:solidFill>
                <a:latin typeface="Salesforce Sans"/>
              </a:rPr>
            </a:br>
            <a:br>
              <a:rPr lang="en-US" sz="5400" dirty="0">
                <a:solidFill>
                  <a:srgbClr val="0B2B21"/>
                </a:solidFill>
                <a:latin typeface="Salesforce Sans"/>
              </a:rPr>
            </a:br>
            <a:r>
              <a:rPr lang="en-US" sz="5400" dirty="0">
                <a:solidFill>
                  <a:srgbClr val="0B2B21"/>
                </a:solidFill>
                <a:latin typeface="Salesforce Sans"/>
              </a:rPr>
              <a:t>Challenge 2023 FIAP</a:t>
            </a:r>
            <a:br>
              <a:rPr lang="en-US" sz="5400" dirty="0">
                <a:solidFill>
                  <a:srgbClr val="0B2B21"/>
                </a:solidFill>
                <a:latin typeface="Salesforce Sans"/>
              </a:rPr>
            </a:br>
            <a:r>
              <a:rPr lang="pt-BR" sz="4400" dirty="0" err="1">
                <a:solidFill>
                  <a:srgbClr val="0B2B21"/>
                </a:solidFill>
                <a:latin typeface="Salesforce Sans"/>
              </a:rPr>
              <a:t>Salesforce</a:t>
            </a:r>
            <a:endParaRPr lang="pt-BR" sz="4400" dirty="0">
              <a:solidFill>
                <a:srgbClr val="0B2B21"/>
              </a:solidFill>
              <a:latin typeface="Salesforce Sans"/>
            </a:endParaRPr>
          </a:p>
        </p:txBody>
      </p:sp>
      <p:sp>
        <p:nvSpPr>
          <p:cNvPr id="3" name="Text Placeholder 2">
            <a:extLst>
              <a:ext uri="{FF2B5EF4-FFF2-40B4-BE49-F238E27FC236}">
                <a16:creationId xmlns:a16="http://schemas.microsoft.com/office/drawing/2014/main" id="{B6092FA2-FE3C-485F-9A11-5649837C9408}"/>
              </a:ext>
            </a:extLst>
          </p:cNvPr>
          <p:cNvSpPr>
            <a:spLocks noGrp="1"/>
          </p:cNvSpPr>
          <p:nvPr>
            <p:ph type="body" sz="quarter" idx="1"/>
          </p:nvPr>
        </p:nvSpPr>
        <p:spPr>
          <a:xfrm>
            <a:off x="822995" y="3311063"/>
            <a:ext cx="7934784" cy="476933"/>
          </a:xfrm>
        </p:spPr>
        <p:txBody>
          <a:bodyPr>
            <a:normAutofit fontScale="85000" lnSpcReduction="10000"/>
          </a:bodyPr>
          <a:lstStyle/>
          <a:p>
            <a:r>
              <a:rPr lang="en-US" sz="3200" dirty="0">
                <a:latin typeface="Salesforce Sans"/>
              </a:rPr>
              <a:t>Sprint 3 – Software Design and Total Experience</a:t>
            </a:r>
          </a:p>
        </p:txBody>
      </p:sp>
      <p:sp>
        <p:nvSpPr>
          <p:cNvPr id="4" name="Text Placeholder 2">
            <a:extLst>
              <a:ext uri="{FF2B5EF4-FFF2-40B4-BE49-F238E27FC236}">
                <a16:creationId xmlns:a16="http://schemas.microsoft.com/office/drawing/2014/main" id="{3716267E-17FD-593F-C5B0-3E9B8E4C7E97}"/>
              </a:ext>
            </a:extLst>
          </p:cNvPr>
          <p:cNvSpPr txBox="1">
            <a:spLocks/>
          </p:cNvSpPr>
          <p:nvPr/>
        </p:nvSpPr>
        <p:spPr>
          <a:xfrm>
            <a:off x="822995" y="4130217"/>
            <a:ext cx="7934784" cy="103640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355600" marR="0" indent="-2540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1pPr>
            <a:lvl2pPr marL="355600" marR="0" indent="2159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2pPr>
            <a:lvl3pPr marL="355600" marR="0" indent="6858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3pPr>
            <a:lvl4pPr marL="355600" marR="0" indent="11557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4pPr>
            <a:lvl5pPr marL="355600" marR="0" indent="17018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sz="2000" dirty="0">
                <a:solidFill>
                  <a:schemeClr val="tx1"/>
                </a:solidFill>
                <a:latin typeface="Salesforce Sans"/>
              </a:rPr>
              <a:t>Equipe</a:t>
            </a:r>
          </a:p>
          <a:p>
            <a:pPr hangingPunct="1"/>
            <a:r>
              <a:rPr lang="pt-BR" sz="1800" dirty="0">
                <a:solidFill>
                  <a:schemeClr val="tx1"/>
                </a:solidFill>
                <a:latin typeface="Salesforce Sans"/>
              </a:rPr>
              <a:t>Larissa Araujo Gama Alvarenga - RM96496</a:t>
            </a:r>
          </a:p>
          <a:p>
            <a:pPr hangingPunct="1"/>
            <a:r>
              <a:rPr lang="pt-BR" sz="1800" dirty="0">
                <a:solidFill>
                  <a:schemeClr val="tx1"/>
                </a:solidFill>
                <a:latin typeface="Salesforce Sans"/>
              </a:rPr>
              <a:t>Larissa Lopes Oliveira - RM552628</a:t>
            </a:r>
          </a:p>
          <a:p>
            <a:pPr hangingPunct="1"/>
            <a:r>
              <a:rPr lang="pt-BR" sz="1800" dirty="0">
                <a:solidFill>
                  <a:schemeClr val="tx1"/>
                </a:solidFill>
                <a:latin typeface="Salesforce Sans"/>
              </a:rPr>
              <a:t>Luna Faustino Lima - RM552473</a:t>
            </a:r>
            <a:endParaRPr lang="en-US" sz="1800" dirty="0">
              <a:solidFill>
                <a:schemeClr val="tx1"/>
              </a:solidFill>
              <a:latin typeface="Salesforce Sans"/>
            </a:endParaRPr>
          </a:p>
        </p:txBody>
      </p:sp>
    </p:spTree>
    <p:extLst>
      <p:ext uri="{BB962C8B-B14F-4D97-AF65-F5344CB8AC3E}">
        <p14:creationId xmlns:p14="http://schemas.microsoft.com/office/powerpoint/2010/main" val="16939368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1212850" y="1120877"/>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Definições das Sprints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877961"/>
            <a:ext cx="6049708" cy="38591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2</a:t>
            </a:r>
          </a:p>
          <a:p>
            <a:pPr hangingPunct="1"/>
            <a:r>
              <a:rPr lang="pt-BR" dirty="0"/>
              <a:t>Durante nossa segunda Sprint , </a:t>
            </a:r>
            <a:r>
              <a:rPr lang="pt-BR" dirty="0" err="1"/>
              <a:t>prototipamos</a:t>
            </a:r>
            <a:r>
              <a:rPr lang="pt-BR" dirty="0"/>
              <a:t> nosso projeto para validação e implementação, enquanto revisávamos e consolidávamos os conceitos essenciais para o aprimoramento do MVP.</a:t>
            </a:r>
          </a:p>
          <a:p>
            <a:pPr hangingPunct="1"/>
            <a:r>
              <a:rPr lang="pt-BR" dirty="0"/>
              <a:t>O protótipo pode ser acessado neste link:</a:t>
            </a:r>
          </a:p>
          <a:p>
            <a:pPr hangingPunct="1"/>
            <a:r>
              <a:rPr lang="pt-BR" dirty="0">
                <a:hlinkClick r:id="rId3"/>
              </a:rPr>
              <a:t>https://www.figma.com/proto/98lpaCCNGhS7V9MNFEZVOV/Salesforce?type=design&amp;node-id=76-7287&amp;t=F2WRK2MiFOpWaL2W-1&amp;scaling=scale-down&amp;page-id=76%3A7286&amp;mode=design</a:t>
            </a:r>
            <a:endParaRPr lang="pt-BR" dirty="0"/>
          </a:p>
          <a:p>
            <a:pPr hangingPunct="1"/>
            <a:endParaRPr lang="pt-BR" dirty="0"/>
          </a:p>
        </p:txBody>
      </p:sp>
      <p:pic>
        <p:nvPicPr>
          <p:cNvPr id="13" name="Imagem 12">
            <a:extLst>
              <a:ext uri="{FF2B5EF4-FFF2-40B4-BE49-F238E27FC236}">
                <a16:creationId xmlns:a16="http://schemas.microsoft.com/office/drawing/2014/main" id="{8D8ACFE6-D423-453E-07E4-BA2D60CA8B9F}"/>
              </a:ext>
            </a:extLst>
          </p:cNvPr>
          <p:cNvPicPr>
            <a:picLocks noChangeAspect="1"/>
          </p:cNvPicPr>
          <p:nvPr/>
        </p:nvPicPr>
        <p:blipFill>
          <a:blip r:embed="rId4"/>
          <a:stretch>
            <a:fillRect/>
          </a:stretch>
        </p:blipFill>
        <p:spPr>
          <a:xfrm>
            <a:off x="6863356" y="1097178"/>
            <a:ext cx="4863568" cy="3262261"/>
          </a:xfrm>
          <a:prstGeom prst="rect">
            <a:avLst/>
          </a:prstGeom>
        </p:spPr>
      </p:pic>
    </p:spTree>
    <p:extLst>
      <p:ext uri="{BB962C8B-B14F-4D97-AF65-F5344CB8AC3E}">
        <p14:creationId xmlns:p14="http://schemas.microsoft.com/office/powerpoint/2010/main" val="7551330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5568540" y="884022"/>
            <a:ext cx="4876800" cy="4876800"/>
          </a:xfrm>
          <a:prstGeom prst="rect">
            <a:avLst/>
          </a:prstGeom>
        </p:spPr>
      </p:pic>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Definições das Sprints</a:t>
            </a:r>
          </a:p>
          <a:p>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502" y="1750142"/>
            <a:ext cx="5616135" cy="38640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3</a:t>
            </a:r>
          </a:p>
          <a:p>
            <a:pPr hangingPunct="1"/>
            <a:r>
              <a:rPr lang="pt-BR" dirty="0"/>
              <a:t>Na Sprint 3, a atual sprint, foram implementadas as primeiras versões das aplicações, com testes iniciais, coleta de dados e análise. Como exemplo, é possível acessar a primeira versão do website responsivo neste link:</a:t>
            </a:r>
          </a:p>
          <a:p>
            <a:pPr hangingPunct="1"/>
            <a:r>
              <a:rPr lang="pt-BR" dirty="0">
                <a:hlinkClick r:id="rId3"/>
              </a:rPr>
              <a:t>https://salesforce-ecru.vercel.app/</a:t>
            </a:r>
            <a:endParaRPr lang="pt-BR" dirty="0"/>
          </a:p>
          <a:p>
            <a:pPr hangingPunct="1"/>
            <a:r>
              <a:rPr lang="pt-BR" dirty="0"/>
              <a:t>Nesta versão é possível utilizar o website, que conta com a primeira versão do </a:t>
            </a:r>
            <a:r>
              <a:rPr lang="pt-BR" dirty="0" err="1"/>
              <a:t>chatbot</a:t>
            </a:r>
            <a:r>
              <a:rPr lang="pt-BR" dirty="0"/>
              <a:t> que facilita a interação do usuário com a aplicação. </a:t>
            </a:r>
          </a:p>
        </p:txBody>
      </p:sp>
      <p:pic>
        <p:nvPicPr>
          <p:cNvPr id="3" name="Imagem 2">
            <a:extLst>
              <a:ext uri="{FF2B5EF4-FFF2-40B4-BE49-F238E27FC236}">
                <a16:creationId xmlns:a16="http://schemas.microsoft.com/office/drawing/2014/main" id="{2B7B6977-278F-5763-D7FD-6F26EFA85AFA}"/>
              </a:ext>
            </a:extLst>
          </p:cNvPr>
          <p:cNvPicPr>
            <a:picLocks noChangeAspect="1"/>
          </p:cNvPicPr>
          <p:nvPr/>
        </p:nvPicPr>
        <p:blipFill>
          <a:blip r:embed="rId4"/>
          <a:stretch>
            <a:fillRect/>
          </a:stretch>
        </p:blipFill>
        <p:spPr>
          <a:xfrm>
            <a:off x="6187637" y="1874143"/>
            <a:ext cx="5593675" cy="2891670"/>
          </a:xfrm>
          <a:prstGeom prst="rect">
            <a:avLst/>
          </a:prstGeom>
        </p:spPr>
      </p:pic>
      <p:sp>
        <p:nvSpPr>
          <p:cNvPr id="10" name="Título 3">
            <a:extLst>
              <a:ext uri="{FF2B5EF4-FFF2-40B4-BE49-F238E27FC236}">
                <a16:creationId xmlns:a16="http://schemas.microsoft.com/office/drawing/2014/main" id="{3C7329C2-5884-49B8-ABDA-68D3D5304156}"/>
              </a:ext>
            </a:extLst>
          </p:cNvPr>
          <p:cNvSpPr>
            <a:spLocks noGrp="1"/>
          </p:cNvSpPr>
          <p:nvPr>
            <p:ph type="title"/>
          </p:nvPr>
        </p:nvSpPr>
        <p:spPr>
          <a:xfrm>
            <a:off x="571500" y="63502"/>
            <a:ext cx="11045953" cy="990121"/>
          </a:xfrm>
        </p:spPr>
        <p:txBody>
          <a:bodyPr/>
          <a:lstStyle/>
          <a:p>
            <a:r>
              <a:rPr lang="en-US" sz="3200" b="0" dirty="0" err="1">
                <a:latin typeface="Salesforce Sans"/>
              </a:rPr>
              <a:t>Planejamento</a:t>
            </a:r>
            <a:r>
              <a:rPr lang="en-US" sz="3200" b="0" dirty="0">
                <a:latin typeface="Salesforce Sans"/>
              </a:rPr>
              <a:t> de </a:t>
            </a:r>
            <a:r>
              <a:rPr lang="en-US" sz="3200" b="0" dirty="0" err="1">
                <a:latin typeface="Salesforce Sans"/>
              </a:rPr>
              <a:t>entregas</a:t>
            </a:r>
            <a:endParaRPr lang="pt-BR" b="0" dirty="0"/>
          </a:p>
        </p:txBody>
      </p:sp>
    </p:spTree>
    <p:extLst>
      <p:ext uri="{BB962C8B-B14F-4D97-AF65-F5344CB8AC3E}">
        <p14:creationId xmlns:p14="http://schemas.microsoft.com/office/powerpoint/2010/main" val="14572021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1212850" y="1120877"/>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Definições das Sprints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877961"/>
            <a:ext cx="11045830" cy="38591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4</a:t>
            </a:r>
          </a:p>
          <a:p>
            <a:pPr hangingPunct="1"/>
            <a:r>
              <a:rPr lang="pt-BR" dirty="0"/>
              <a:t>Na Sprint 4, serão realizadas entregas e testes parciais, planejados a seguir:</a:t>
            </a:r>
          </a:p>
          <a:p>
            <a:pPr marL="457200" indent="-457200" hangingPunct="1">
              <a:buFont typeface="+mj-lt"/>
              <a:buAutoNum type="arabicPeriod"/>
            </a:pPr>
            <a:r>
              <a:rPr lang="pt-BR" dirty="0"/>
              <a:t>Integração entre </a:t>
            </a:r>
            <a:r>
              <a:rPr lang="pt-BR" dirty="0" err="1"/>
              <a:t>backend</a:t>
            </a:r>
            <a:r>
              <a:rPr lang="pt-BR" dirty="0"/>
              <a:t>, </a:t>
            </a:r>
            <a:r>
              <a:rPr lang="pt-BR" dirty="0" err="1"/>
              <a:t>frontend</a:t>
            </a:r>
            <a:r>
              <a:rPr lang="pt-BR" dirty="0"/>
              <a:t> e banco de dados</a:t>
            </a:r>
          </a:p>
          <a:p>
            <a:pPr marL="457200" indent="-457200" hangingPunct="1">
              <a:buFont typeface="+mj-lt"/>
              <a:buAutoNum type="arabicPeriod"/>
            </a:pPr>
            <a:r>
              <a:rPr lang="pt-BR" dirty="0"/>
              <a:t>Testes e ajustes das versões integradas do site responsivo</a:t>
            </a:r>
          </a:p>
          <a:p>
            <a:pPr marL="457200" indent="-457200" hangingPunct="1">
              <a:buFont typeface="+mj-lt"/>
              <a:buAutoNum type="arabicPeriod"/>
            </a:pPr>
            <a:r>
              <a:rPr lang="pt-BR" dirty="0"/>
              <a:t>Implementação dos plugins de acessibilidade extras, para deficiência auditiva e visual</a:t>
            </a:r>
          </a:p>
          <a:p>
            <a:pPr marL="457200" indent="-457200" hangingPunct="1">
              <a:buFont typeface="+mj-lt"/>
              <a:buAutoNum type="arabicPeriod"/>
            </a:pPr>
            <a:r>
              <a:rPr lang="pt-BR" dirty="0"/>
              <a:t>Testes qualitativos focando a acessibilidade da ferramenta</a:t>
            </a:r>
          </a:p>
          <a:p>
            <a:pPr marL="457200" indent="-457200" hangingPunct="1">
              <a:buFont typeface="+mj-lt"/>
              <a:buAutoNum type="arabicPeriod"/>
            </a:pPr>
            <a:r>
              <a:rPr lang="pt-BR" dirty="0"/>
              <a:t>Análise dos dados coletados</a:t>
            </a:r>
          </a:p>
          <a:p>
            <a:pPr hangingPunct="1"/>
            <a:endParaRPr lang="pt-BR" dirty="0"/>
          </a:p>
        </p:txBody>
      </p:sp>
    </p:spTree>
    <p:extLst>
      <p:ext uri="{BB962C8B-B14F-4D97-AF65-F5344CB8AC3E}">
        <p14:creationId xmlns:p14="http://schemas.microsoft.com/office/powerpoint/2010/main" val="1157730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6187973" y="1120877"/>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Definições das Sprints</a:t>
            </a:r>
          </a:p>
          <a:p>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681316"/>
            <a:ext cx="11335366" cy="40795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85000" lnSpcReduction="2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4 – Planejamento das entregas</a:t>
            </a:r>
          </a:p>
          <a:p>
            <a:pPr hangingPunct="1"/>
            <a:r>
              <a:rPr lang="pt-BR" dirty="0"/>
              <a:t>Para concluir com sucesso as etapas descritas na página anterior e garantir que o máximo de valor será entregue de forma incremental, durante a Sprint 4, a equipe irá entregar individualmente diversas partes do projeto:</a:t>
            </a:r>
          </a:p>
          <a:p>
            <a:pPr marL="457200" indent="-457200" hangingPunct="1">
              <a:buFont typeface="+mj-lt"/>
              <a:buAutoNum type="arabicPeriod"/>
            </a:pPr>
            <a:r>
              <a:rPr lang="pt-BR" dirty="0"/>
              <a:t>Entrega de um banco de dados populado para validação de aderência e integridade dos dados (disciplina de BRD), gerando confiança nos dados que serão utilizados.</a:t>
            </a:r>
          </a:p>
          <a:p>
            <a:pPr marL="457200" indent="-457200" hangingPunct="1">
              <a:buFont typeface="+mj-lt"/>
              <a:buAutoNum type="arabicPeriod"/>
            </a:pPr>
            <a:r>
              <a:rPr lang="pt-BR" dirty="0"/>
              <a:t>Entrega de uma ferramenta para CRUD dos dados contidos no banco, desenvolvida em Python (disciplina de CTUP).  Esta ferramenta permitirá ao cliente manipular os dados da aplicação e começar a construir a base de informações necessárias.</a:t>
            </a:r>
          </a:p>
          <a:p>
            <a:pPr marL="457200" indent="-457200" hangingPunct="1">
              <a:buFont typeface="+mj-lt"/>
              <a:buAutoNum type="arabicPeriod"/>
            </a:pPr>
            <a:r>
              <a:rPr lang="pt-BR" dirty="0"/>
              <a:t>Entrega de ferramenta de integração </a:t>
            </a:r>
            <a:r>
              <a:rPr lang="pt-BR" dirty="0" err="1"/>
              <a:t>backend</a:t>
            </a:r>
            <a:r>
              <a:rPr lang="pt-BR" dirty="0"/>
              <a:t>, com APIs que serão utilizadas pelo </a:t>
            </a:r>
            <a:r>
              <a:rPr lang="pt-BR" dirty="0" err="1"/>
              <a:t>frontend</a:t>
            </a:r>
            <a:r>
              <a:rPr lang="pt-BR" dirty="0"/>
              <a:t> do website responsivo. O valor dessa entrega está atrelado à integração com o </a:t>
            </a:r>
            <a:r>
              <a:rPr lang="pt-BR" dirty="0" err="1"/>
              <a:t>backend</a:t>
            </a:r>
            <a:r>
              <a:rPr lang="pt-BR" dirty="0"/>
              <a:t>, que será feita a seguir.</a:t>
            </a:r>
          </a:p>
          <a:p>
            <a:pPr marL="457200" indent="-457200" hangingPunct="1">
              <a:buFont typeface="+mj-lt"/>
              <a:buAutoNum type="arabicPeriod"/>
            </a:pPr>
            <a:r>
              <a:rPr lang="pt-BR" dirty="0"/>
              <a:t>Entrega do website responsivo, integrado ao </a:t>
            </a:r>
            <a:r>
              <a:rPr lang="pt-BR" dirty="0" err="1"/>
              <a:t>backend</a:t>
            </a:r>
            <a:r>
              <a:rPr lang="pt-BR" dirty="0"/>
              <a:t>, para utilização e testes por parte do usuário. Neste ponto, já será possível verificar todos os benefícios da acessibilidade trazida pelas ferramenta implementadas.</a:t>
            </a:r>
          </a:p>
          <a:p>
            <a:pPr marL="457200" indent="-457200" hangingPunct="1">
              <a:buFont typeface="+mj-lt"/>
              <a:buAutoNum type="arabicPeriod"/>
            </a:pPr>
            <a:r>
              <a:rPr lang="pt-BR" dirty="0"/>
              <a:t>Adição de capacidades de IA ao </a:t>
            </a:r>
            <a:r>
              <a:rPr lang="pt-BR" dirty="0" err="1"/>
              <a:t>chatbot</a:t>
            </a:r>
            <a:r>
              <a:rPr lang="pt-BR" dirty="0"/>
              <a:t> do site, proporcionando uma experiência mais fluida e completa.</a:t>
            </a:r>
          </a:p>
          <a:p>
            <a:pPr marL="457200" indent="-457200" hangingPunct="1">
              <a:buFont typeface="+mj-lt"/>
              <a:buAutoNum type="arabicPeriod"/>
            </a:pPr>
            <a:endParaRPr lang="pt-BR" dirty="0"/>
          </a:p>
          <a:p>
            <a:pPr marL="457200" indent="-457200" hangingPunct="1">
              <a:buFont typeface="+mj-lt"/>
              <a:buAutoNum type="arabicPeriod"/>
            </a:pPr>
            <a:endParaRPr lang="pt-BR" dirty="0"/>
          </a:p>
        </p:txBody>
      </p:sp>
    </p:spTree>
    <p:extLst>
      <p:ext uri="{BB962C8B-B14F-4D97-AF65-F5344CB8AC3E}">
        <p14:creationId xmlns:p14="http://schemas.microsoft.com/office/powerpoint/2010/main" val="3688101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932010" y="1296400"/>
            <a:ext cx="8152996" cy="1115701"/>
          </a:xfrm>
        </p:spPr>
        <p:txBody>
          <a:bodyPr>
            <a:normAutofit fontScale="90000"/>
          </a:bodyPr>
          <a:lstStyle/>
          <a:p>
            <a:r>
              <a:rPr lang="en-US" sz="6000" dirty="0">
                <a:latin typeface="Salesforce Sans"/>
              </a:rPr>
              <a:t>Business Model Canvas</a:t>
            </a:r>
            <a:endParaRPr lang="en-US" sz="5400" dirty="0">
              <a:latin typeface="Salesforce Sans"/>
            </a:endParaRPr>
          </a:p>
        </p:txBody>
      </p:sp>
      <p:sp>
        <p:nvSpPr>
          <p:cNvPr id="3" name="Title 1">
            <a:extLst>
              <a:ext uri="{FF2B5EF4-FFF2-40B4-BE49-F238E27FC236}">
                <a16:creationId xmlns:a16="http://schemas.microsoft.com/office/drawing/2014/main" id="{1858AE71-B92C-3FF4-6273-278DAFC1F317}"/>
              </a:ext>
            </a:extLst>
          </p:cNvPr>
          <p:cNvSpPr txBox="1">
            <a:spLocks/>
          </p:cNvSpPr>
          <p:nvPr/>
        </p:nvSpPr>
        <p:spPr>
          <a:xfrm>
            <a:off x="932010" y="2677701"/>
            <a:ext cx="2538777" cy="4062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fontScale="52500" lnSpcReduction="20000"/>
          </a:bodyPr>
          <a:lstStyle>
            <a:lvl1pPr marL="0" marR="0" indent="0" algn="l" defTabSz="914400" rtl="0" latinLnBrk="0">
              <a:lnSpc>
                <a:spcPct val="95000"/>
              </a:lnSpc>
              <a:spcBef>
                <a:spcPts val="0"/>
              </a:spcBef>
              <a:spcAft>
                <a:spcPts val="0"/>
              </a:spcAft>
              <a:buClrTx/>
              <a:buSzTx/>
              <a:buFontTx/>
              <a:buNone/>
              <a:tabLst/>
              <a:defRPr sz="4000" b="1" i="0" u="none" strike="noStrike" cap="none" spc="0" baseline="0">
                <a:ln>
                  <a:noFill/>
                </a:ln>
                <a:solidFill>
                  <a:srgbClr val="FFFFFF"/>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a:lstStyle>
          <a:p>
            <a:pPr hangingPunct="1"/>
            <a:r>
              <a:rPr lang="en-US" sz="6000" dirty="0">
                <a:latin typeface="Salesforce Sans"/>
              </a:rPr>
              <a:t>(BMC)</a:t>
            </a:r>
            <a:endParaRPr lang="en-US" sz="5400" dirty="0">
              <a:latin typeface="Salesforce Sans"/>
            </a:endParaRPr>
          </a:p>
        </p:txBody>
      </p:sp>
    </p:spTree>
    <p:extLst>
      <p:ext uri="{BB962C8B-B14F-4D97-AF65-F5344CB8AC3E}">
        <p14:creationId xmlns:p14="http://schemas.microsoft.com/office/powerpoint/2010/main" val="6195654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A8DF255-82A4-F698-F7A6-2D69FA77DE48}"/>
              </a:ext>
            </a:extLst>
          </p:cNvPr>
          <p:cNvSpPr>
            <a:spLocks noGrp="1"/>
          </p:cNvSpPr>
          <p:nvPr>
            <p:ph type="body" idx="1"/>
          </p:nvPr>
        </p:nvSpPr>
        <p:spPr>
          <a:xfrm>
            <a:off x="571501" y="1528310"/>
            <a:ext cx="11364860" cy="1853986"/>
          </a:xfrm>
        </p:spPr>
        <p:txBody>
          <a:bodyPr>
            <a:normAutofit/>
          </a:bodyPr>
          <a:lstStyle/>
          <a:p>
            <a:r>
              <a:rPr lang="pt-BR" dirty="0"/>
              <a:t>Durante a Sprint 3, foi desenhado um Business Model Canvas (BMC), para mapear a solução proposta e assegurar que a equipe trabalhe no melhor modelo de negócios possível.</a:t>
            </a:r>
          </a:p>
          <a:p>
            <a:r>
              <a:rPr lang="pt-BR" dirty="0"/>
              <a:t>O BMC criado pode ser acessado no link a seguir: </a:t>
            </a:r>
            <a:r>
              <a:rPr lang="pt-BR" sz="1400" dirty="0">
                <a:hlinkClick r:id="rId2"/>
              </a:rPr>
              <a:t>https://www.canva.com/design/DAF_M5TAO_k/PgHExG-9cuS8n-ZhqVe84Q/edit?utm_content=DAF_M5TAO_k&amp;utm_campaign=designshare&amp;utm_medium=link2&amp;utm_source=sharebutton</a:t>
            </a:r>
            <a:endParaRPr lang="pt-BR" sz="1400" dirty="0"/>
          </a:p>
          <a:p>
            <a:endParaRPr lang="pt-BR" dirty="0"/>
          </a:p>
        </p:txBody>
      </p:sp>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BMC</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a:latin typeface="Salesforce Sans"/>
              </a:rPr>
              <a:t>Business Model Canvas</a:t>
            </a:r>
            <a:endParaRPr lang="pt-BR" dirty="0"/>
          </a:p>
        </p:txBody>
      </p:sp>
      <p:pic>
        <p:nvPicPr>
          <p:cNvPr id="6" name="Imagem 5" descr="Tabela&#10;&#10;Descrição gerada automaticamente">
            <a:extLst>
              <a:ext uri="{FF2B5EF4-FFF2-40B4-BE49-F238E27FC236}">
                <a16:creationId xmlns:a16="http://schemas.microsoft.com/office/drawing/2014/main" id="{13B5E916-E3DF-3C80-211C-3F924615A5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6219" y="2830641"/>
            <a:ext cx="7046861" cy="3963859"/>
          </a:xfrm>
          <a:prstGeom prst="rect">
            <a:avLst/>
          </a:prstGeom>
        </p:spPr>
      </p:pic>
    </p:spTree>
    <p:extLst>
      <p:ext uri="{BB962C8B-B14F-4D97-AF65-F5344CB8AC3E}">
        <p14:creationId xmlns:p14="http://schemas.microsoft.com/office/powerpoint/2010/main" val="10829995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F6E8EA4-86F6-9ECC-2E24-0104DACD94D9}"/>
              </a:ext>
            </a:extLst>
          </p:cNvPr>
          <p:cNvPicPr>
            <a:picLocks noChangeAspect="1"/>
          </p:cNvPicPr>
          <p:nvPr/>
        </p:nvPicPr>
        <p:blipFill>
          <a:blip r:embed="rId2">
            <a:alphaModFix/>
          </a:blip>
          <a:stretch>
            <a:fillRect/>
          </a:stretch>
        </p:blipFill>
        <p:spPr>
          <a:xfrm>
            <a:off x="324868" y="1480254"/>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a:bodyPr>
          <a:lstStyle/>
          <a:p>
            <a:r>
              <a:rPr lang="en-US" sz="6000" dirty="0" err="1">
                <a:latin typeface="Salesforce Sans"/>
              </a:rPr>
              <a:t>Diagramas</a:t>
            </a:r>
            <a:endParaRPr lang="en-US" sz="5400" dirty="0">
              <a:latin typeface="Salesforce Sans"/>
            </a:endParaRPr>
          </a:p>
        </p:txBody>
      </p:sp>
    </p:spTree>
    <p:extLst>
      <p:ext uri="{BB962C8B-B14F-4D97-AF65-F5344CB8AC3E}">
        <p14:creationId xmlns:p14="http://schemas.microsoft.com/office/powerpoint/2010/main" val="25141689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AB24074-4178-B560-9F54-D19400B10C74}"/>
              </a:ext>
            </a:extLst>
          </p:cNvPr>
          <p:cNvPicPr>
            <a:picLocks noChangeAspect="1"/>
          </p:cNvPicPr>
          <p:nvPr/>
        </p:nvPicPr>
        <p:blipFill>
          <a:blip r:embed="rId2">
            <a:alphaModFix amt="20000"/>
          </a:blip>
          <a:stretch>
            <a:fillRect/>
          </a:stretch>
        </p:blipFill>
        <p:spPr>
          <a:xfrm>
            <a:off x="6725603" y="990599"/>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Diagrama de caso de uso</a:t>
            </a:r>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961135"/>
            <a:ext cx="6049708" cy="22081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Casos de uso do sistema:</a:t>
            </a:r>
          </a:p>
        </p:txBody>
      </p:sp>
      <p:pic>
        <p:nvPicPr>
          <p:cNvPr id="7" name="Imagem 6">
            <a:extLst>
              <a:ext uri="{FF2B5EF4-FFF2-40B4-BE49-F238E27FC236}">
                <a16:creationId xmlns:a16="http://schemas.microsoft.com/office/drawing/2014/main" id="{D73D1D14-E609-70F5-7395-9669D1BD8383}"/>
              </a:ext>
            </a:extLst>
          </p:cNvPr>
          <p:cNvPicPr>
            <a:picLocks noChangeAspect="1"/>
          </p:cNvPicPr>
          <p:nvPr/>
        </p:nvPicPr>
        <p:blipFill>
          <a:blip r:embed="rId3"/>
          <a:stretch>
            <a:fillRect/>
          </a:stretch>
        </p:blipFill>
        <p:spPr>
          <a:xfrm>
            <a:off x="3734005" y="1568043"/>
            <a:ext cx="7506075" cy="4436410"/>
          </a:xfrm>
          <a:prstGeom prst="rect">
            <a:avLst/>
          </a:prstGeom>
        </p:spPr>
      </p:pic>
    </p:spTree>
    <p:extLst>
      <p:ext uri="{BB962C8B-B14F-4D97-AF65-F5344CB8AC3E}">
        <p14:creationId xmlns:p14="http://schemas.microsoft.com/office/powerpoint/2010/main" val="102837172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FCB8383-0E2C-7133-3713-1AE69765FCD2}"/>
              </a:ext>
            </a:extLst>
          </p:cNvPr>
          <p:cNvPicPr>
            <a:picLocks noChangeAspect="1"/>
          </p:cNvPicPr>
          <p:nvPr/>
        </p:nvPicPr>
        <p:blipFill>
          <a:blip r:embed="rId2">
            <a:alphaModFix amt="20000"/>
          </a:blip>
          <a:stretch>
            <a:fillRect/>
          </a:stretch>
        </p:blipFill>
        <p:spPr>
          <a:xfrm>
            <a:off x="1212850" y="990600"/>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Diagrama de atividades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atividade 1 de 3: Navegação a partir da página inicial</a:t>
            </a:r>
          </a:p>
        </p:txBody>
      </p:sp>
      <p:pic>
        <p:nvPicPr>
          <p:cNvPr id="8" name="Imagem 7">
            <a:extLst>
              <a:ext uri="{FF2B5EF4-FFF2-40B4-BE49-F238E27FC236}">
                <a16:creationId xmlns:a16="http://schemas.microsoft.com/office/drawing/2014/main" id="{1465A854-E8DC-630F-FF15-655415258400}"/>
              </a:ext>
            </a:extLst>
          </p:cNvPr>
          <p:cNvPicPr>
            <a:picLocks noChangeAspect="1"/>
          </p:cNvPicPr>
          <p:nvPr/>
        </p:nvPicPr>
        <p:blipFill rotWithShape="1">
          <a:blip r:embed="rId3"/>
          <a:srcRect b="34494"/>
          <a:stretch/>
        </p:blipFill>
        <p:spPr>
          <a:xfrm>
            <a:off x="566735" y="2320189"/>
            <a:ext cx="9447568" cy="3368794"/>
          </a:xfrm>
          <a:prstGeom prst="rect">
            <a:avLst/>
          </a:prstGeom>
        </p:spPr>
      </p:pic>
    </p:spTree>
    <p:extLst>
      <p:ext uri="{BB962C8B-B14F-4D97-AF65-F5344CB8AC3E}">
        <p14:creationId xmlns:p14="http://schemas.microsoft.com/office/powerpoint/2010/main" val="6764588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AB24074-4178-B560-9F54-D19400B10C74}"/>
              </a:ext>
            </a:extLst>
          </p:cNvPr>
          <p:cNvPicPr>
            <a:picLocks noChangeAspect="1"/>
          </p:cNvPicPr>
          <p:nvPr/>
        </p:nvPicPr>
        <p:blipFill>
          <a:blip r:embed="rId2">
            <a:alphaModFix amt="20000"/>
          </a:blip>
          <a:stretch>
            <a:fillRect/>
          </a:stretch>
        </p:blipFill>
        <p:spPr>
          <a:xfrm>
            <a:off x="6725603" y="990599"/>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Diagrama de atividades</a:t>
            </a:r>
          </a:p>
        </p:txBody>
      </p:sp>
      <p:sp>
        <p:nvSpPr>
          <p:cNvPr id="2" name="Espaço Reservado para Texto 1">
            <a:extLst>
              <a:ext uri="{FF2B5EF4-FFF2-40B4-BE49-F238E27FC236}">
                <a16:creationId xmlns:a16="http://schemas.microsoft.com/office/drawing/2014/main" id="{72F16DAB-FCEB-B39D-08F5-2E3209F28535}"/>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atividade 2 de 3: Uso do </a:t>
            </a:r>
            <a:r>
              <a:rPr lang="pt-BR" dirty="0" err="1"/>
              <a:t>chatbot</a:t>
            </a:r>
            <a:endParaRPr lang="pt-BR" dirty="0"/>
          </a:p>
        </p:txBody>
      </p:sp>
      <p:pic>
        <p:nvPicPr>
          <p:cNvPr id="10" name="Imagem 9">
            <a:extLst>
              <a:ext uri="{FF2B5EF4-FFF2-40B4-BE49-F238E27FC236}">
                <a16:creationId xmlns:a16="http://schemas.microsoft.com/office/drawing/2014/main" id="{DFAEC2DC-24C7-F08D-2CB3-951B7FE16488}"/>
              </a:ext>
            </a:extLst>
          </p:cNvPr>
          <p:cNvPicPr>
            <a:picLocks noChangeAspect="1"/>
          </p:cNvPicPr>
          <p:nvPr/>
        </p:nvPicPr>
        <p:blipFill>
          <a:blip r:embed="rId3"/>
          <a:stretch>
            <a:fillRect/>
          </a:stretch>
        </p:blipFill>
        <p:spPr>
          <a:xfrm>
            <a:off x="1602657" y="1980601"/>
            <a:ext cx="9790061" cy="4292770"/>
          </a:xfrm>
          <a:prstGeom prst="rect">
            <a:avLst/>
          </a:prstGeom>
        </p:spPr>
      </p:pic>
    </p:spTree>
    <p:extLst>
      <p:ext uri="{BB962C8B-B14F-4D97-AF65-F5344CB8AC3E}">
        <p14:creationId xmlns:p14="http://schemas.microsoft.com/office/powerpoint/2010/main" val="20127614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A00F-67D6-41CD-8976-D30F52DE65FF}"/>
              </a:ext>
            </a:extLst>
          </p:cNvPr>
          <p:cNvSpPr>
            <a:spLocks noGrp="1"/>
          </p:cNvSpPr>
          <p:nvPr>
            <p:ph type="title"/>
          </p:nvPr>
        </p:nvSpPr>
        <p:spPr>
          <a:xfrm>
            <a:off x="1152181" y="475488"/>
            <a:ext cx="7708160" cy="679023"/>
          </a:xfrm>
        </p:spPr>
        <p:txBody>
          <a:bodyPr>
            <a:normAutofit/>
          </a:bodyPr>
          <a:lstStyle/>
          <a:p>
            <a:r>
              <a:rPr lang="en-US" sz="4400" dirty="0" err="1">
                <a:solidFill>
                  <a:schemeClr val="bg1"/>
                </a:solidFill>
                <a:latin typeface="Salesforce Sans"/>
              </a:rPr>
              <a:t>Sumário</a:t>
            </a:r>
            <a:endParaRPr lang="en-US" sz="4400" dirty="0">
              <a:solidFill>
                <a:schemeClr val="bg1"/>
              </a:solidFill>
              <a:latin typeface="Salesforce Sans"/>
            </a:endParaRPr>
          </a:p>
        </p:txBody>
      </p:sp>
      <p:sp>
        <p:nvSpPr>
          <p:cNvPr id="5" name="Text Placeholder 4">
            <a:extLst>
              <a:ext uri="{FF2B5EF4-FFF2-40B4-BE49-F238E27FC236}">
                <a16:creationId xmlns:a16="http://schemas.microsoft.com/office/drawing/2014/main" id="{485D85C3-D13D-46C9-87BF-F99C5877C270}"/>
              </a:ext>
            </a:extLst>
          </p:cNvPr>
          <p:cNvSpPr>
            <a:spLocks noGrp="1"/>
          </p:cNvSpPr>
          <p:nvPr>
            <p:ph type="body" sz="quarter" idx="14"/>
          </p:nvPr>
        </p:nvSpPr>
        <p:spPr>
          <a:xfrm>
            <a:off x="822997" y="1393981"/>
            <a:ext cx="7695970" cy="2892884"/>
          </a:xfrm>
        </p:spPr>
        <p:txBody>
          <a:bodyPr>
            <a:normAutofit fontScale="92500" lnSpcReduction="20000"/>
          </a:bodyPr>
          <a:lstStyle/>
          <a:p>
            <a:pPr marL="558800" indent="-457200">
              <a:buFont typeface="+mj-lt"/>
              <a:buAutoNum type="arabicPeriod"/>
            </a:pPr>
            <a:r>
              <a:rPr lang="pt-BR" sz="2400" b="1" dirty="0">
                <a:solidFill>
                  <a:schemeClr val="bg1"/>
                </a:solidFill>
                <a:latin typeface="Salesforce Sans"/>
              </a:rPr>
              <a:t>Objetivos do projeto</a:t>
            </a:r>
          </a:p>
          <a:p>
            <a:pPr marL="558800" indent="-457200">
              <a:buFont typeface="+mj-lt"/>
              <a:buAutoNum type="arabicPeriod"/>
            </a:pPr>
            <a:r>
              <a:rPr lang="pt-BR" sz="2400" b="1" dirty="0">
                <a:solidFill>
                  <a:schemeClr val="bg1"/>
                </a:solidFill>
                <a:latin typeface="Salesforce Sans"/>
              </a:rPr>
              <a:t>Status do projeto</a:t>
            </a:r>
          </a:p>
          <a:p>
            <a:pPr marL="558800" indent="-457200">
              <a:buFont typeface="+mj-lt"/>
              <a:buAutoNum type="arabicPeriod"/>
            </a:pPr>
            <a:r>
              <a:rPr lang="pt-BR" sz="2400" b="1" dirty="0">
                <a:solidFill>
                  <a:schemeClr val="bg1"/>
                </a:solidFill>
                <a:latin typeface="Salesforce Sans"/>
              </a:rPr>
              <a:t>Planejamento de entregas</a:t>
            </a:r>
          </a:p>
          <a:p>
            <a:pPr marL="558800" indent="-457200">
              <a:buFont typeface="+mj-lt"/>
              <a:buAutoNum type="arabicPeriod"/>
            </a:pPr>
            <a:r>
              <a:rPr lang="pt-BR" sz="2400" b="1" dirty="0">
                <a:solidFill>
                  <a:schemeClr val="bg1"/>
                </a:solidFill>
                <a:latin typeface="Salesforce Sans"/>
              </a:rPr>
              <a:t>Business Model </a:t>
            </a:r>
            <a:r>
              <a:rPr lang="pt-BR" sz="2400" b="1" dirty="0" err="1">
                <a:solidFill>
                  <a:schemeClr val="bg1"/>
                </a:solidFill>
                <a:latin typeface="Salesforce Sans"/>
              </a:rPr>
              <a:t>Canva</a:t>
            </a:r>
            <a:r>
              <a:rPr lang="pt-BR" sz="2400" b="1" dirty="0">
                <a:solidFill>
                  <a:schemeClr val="bg1"/>
                </a:solidFill>
                <a:latin typeface="Salesforce Sans"/>
              </a:rPr>
              <a:t> (BMC)</a:t>
            </a:r>
          </a:p>
          <a:p>
            <a:pPr marL="558800" indent="-457200">
              <a:buFont typeface="+mj-lt"/>
              <a:buAutoNum type="arabicPeriod"/>
            </a:pPr>
            <a:r>
              <a:rPr lang="pt-BR" sz="2400" b="1" dirty="0">
                <a:solidFill>
                  <a:schemeClr val="bg1"/>
                </a:solidFill>
                <a:latin typeface="Salesforce Sans"/>
              </a:rPr>
              <a:t>Diagramas de Caso de Uso e Atividades</a:t>
            </a:r>
          </a:p>
          <a:p>
            <a:pPr marL="558800" indent="-457200">
              <a:buFont typeface="+mj-lt"/>
              <a:buAutoNum type="arabicPeriod"/>
            </a:pPr>
            <a:r>
              <a:rPr lang="pt-BR" sz="2400" b="1" dirty="0">
                <a:solidFill>
                  <a:schemeClr val="bg1"/>
                </a:solidFill>
                <a:latin typeface="Salesforce Sans"/>
              </a:rPr>
              <a:t>Pesquisas e resultados</a:t>
            </a:r>
          </a:p>
          <a:p>
            <a:pPr marL="558800" indent="-457200">
              <a:buFont typeface="+mj-lt"/>
              <a:buAutoNum type="arabicPeriod"/>
            </a:pPr>
            <a:r>
              <a:rPr lang="pt-BR" sz="2400" b="1" dirty="0" err="1">
                <a:solidFill>
                  <a:schemeClr val="bg1"/>
                </a:solidFill>
                <a:latin typeface="Salesforce Sans"/>
              </a:rPr>
              <a:t>Pitch</a:t>
            </a:r>
            <a:endParaRPr lang="en-US" sz="2400" b="1" dirty="0">
              <a:solidFill>
                <a:schemeClr val="bg1"/>
              </a:solidFill>
              <a:latin typeface="Salesforce Sans"/>
            </a:endParaRPr>
          </a:p>
        </p:txBody>
      </p:sp>
    </p:spTree>
    <p:extLst>
      <p:ext uri="{BB962C8B-B14F-4D97-AF65-F5344CB8AC3E}">
        <p14:creationId xmlns:p14="http://schemas.microsoft.com/office/powerpoint/2010/main" val="41739030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FCB8383-0E2C-7133-3713-1AE69765FCD2}"/>
              </a:ext>
            </a:extLst>
          </p:cNvPr>
          <p:cNvPicPr>
            <a:picLocks noChangeAspect="1"/>
          </p:cNvPicPr>
          <p:nvPr/>
        </p:nvPicPr>
        <p:blipFill>
          <a:blip r:embed="rId2">
            <a:alphaModFix amt="20000"/>
          </a:blip>
          <a:stretch>
            <a:fillRect/>
          </a:stretch>
        </p:blipFill>
        <p:spPr>
          <a:xfrm>
            <a:off x="1212850" y="990600"/>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Diagrama de atividades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atividade 3 de 3: Solicitação de contato</a:t>
            </a:r>
          </a:p>
        </p:txBody>
      </p:sp>
      <p:pic>
        <p:nvPicPr>
          <p:cNvPr id="6" name="Imagem 5">
            <a:extLst>
              <a:ext uri="{FF2B5EF4-FFF2-40B4-BE49-F238E27FC236}">
                <a16:creationId xmlns:a16="http://schemas.microsoft.com/office/drawing/2014/main" id="{2C5D13AE-E0EA-68CB-7F5F-A32585D7F4CE}"/>
              </a:ext>
            </a:extLst>
          </p:cNvPr>
          <p:cNvPicPr>
            <a:picLocks noChangeAspect="1"/>
          </p:cNvPicPr>
          <p:nvPr/>
        </p:nvPicPr>
        <p:blipFill>
          <a:blip r:embed="rId3"/>
          <a:stretch>
            <a:fillRect/>
          </a:stretch>
        </p:blipFill>
        <p:spPr>
          <a:xfrm>
            <a:off x="571503" y="2120397"/>
            <a:ext cx="9054278" cy="4106585"/>
          </a:xfrm>
          <a:prstGeom prst="rect">
            <a:avLst/>
          </a:prstGeom>
        </p:spPr>
      </p:pic>
    </p:spTree>
    <p:extLst>
      <p:ext uri="{BB962C8B-B14F-4D97-AF65-F5344CB8AC3E}">
        <p14:creationId xmlns:p14="http://schemas.microsoft.com/office/powerpoint/2010/main" val="36660124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9788454-299B-A600-6A37-90CDA4E883EC}"/>
              </a:ext>
            </a:extLst>
          </p:cNvPr>
          <p:cNvPicPr>
            <a:picLocks noChangeAspect="1"/>
          </p:cNvPicPr>
          <p:nvPr/>
        </p:nvPicPr>
        <p:blipFill>
          <a:blip r:embed="rId2"/>
          <a:stretch>
            <a:fillRect/>
          </a:stretch>
        </p:blipFill>
        <p:spPr>
          <a:xfrm>
            <a:off x="324868" y="1480254"/>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fontScale="90000"/>
          </a:bodyPr>
          <a:lstStyle/>
          <a:p>
            <a:r>
              <a:rPr lang="pt-BR" sz="6000" b="1" dirty="0">
                <a:solidFill>
                  <a:schemeClr val="bg1"/>
                </a:solidFill>
                <a:latin typeface="Salesforce Sans"/>
              </a:rPr>
              <a:t>Pesquisas e resultados</a:t>
            </a:r>
            <a:br>
              <a:rPr lang="pt-BR" sz="6000" b="1" dirty="0">
                <a:solidFill>
                  <a:schemeClr val="bg1"/>
                </a:solidFill>
                <a:latin typeface="Salesforce Sans"/>
              </a:rPr>
            </a:br>
            <a:r>
              <a:rPr lang="pt-BR" sz="6000" b="1" dirty="0" err="1">
                <a:solidFill>
                  <a:schemeClr val="bg1"/>
                </a:solidFill>
                <a:latin typeface="Salesforce Sans"/>
              </a:rPr>
              <a:t>SLA’s</a:t>
            </a:r>
            <a:endParaRPr lang="en-US" sz="5400" dirty="0">
              <a:latin typeface="Salesforce Sans"/>
            </a:endParaRPr>
          </a:p>
        </p:txBody>
      </p:sp>
    </p:spTree>
    <p:extLst>
      <p:ext uri="{BB962C8B-B14F-4D97-AF65-F5344CB8AC3E}">
        <p14:creationId xmlns:p14="http://schemas.microsoft.com/office/powerpoint/2010/main" val="91421375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7096632" y="126652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0" y="1640874"/>
            <a:ext cx="11046001" cy="2787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Avaliação</a:t>
            </a:r>
          </a:p>
          <a:p>
            <a:pPr hangingPunct="1"/>
            <a:r>
              <a:rPr lang="pt-BR" dirty="0"/>
              <a:t>Para avaliar a qualidade da primeira versão do site responsivo, foi enviado o link de acesso ao site para diversas pessoas e solicitado que navegassem pelo site e respondessem a um questionário. Houveram 11 respostas ao questionário.</a:t>
            </a:r>
          </a:p>
          <a:p>
            <a:pPr hangingPunct="1"/>
            <a:r>
              <a:rPr lang="pt-BR" dirty="0"/>
              <a:t>A seguir, iremos avaliar cada ponto da pesquisa e, ao final, concluir com base no resultado geral</a:t>
            </a:r>
          </a:p>
          <a:p>
            <a:pPr hangingPunct="1"/>
            <a:endParaRPr lang="pt-BR" dirty="0"/>
          </a:p>
        </p:txBody>
      </p:sp>
    </p:spTree>
    <p:extLst>
      <p:ext uri="{BB962C8B-B14F-4D97-AF65-F5344CB8AC3E}">
        <p14:creationId xmlns:p14="http://schemas.microsoft.com/office/powerpoint/2010/main" val="277248009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1403754" y="1629017"/>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3" name="Espaço Reservado para Texto 2">
            <a:extLst>
              <a:ext uri="{FF2B5EF4-FFF2-40B4-BE49-F238E27FC236}">
                <a16:creationId xmlns:a16="http://schemas.microsoft.com/office/drawing/2014/main" id="{8E77D86A-9476-F4A1-630A-8AB1B5A91770}"/>
              </a:ext>
            </a:extLst>
          </p:cNvPr>
          <p:cNvSpPr>
            <a:spLocks noGrp="1"/>
          </p:cNvSpPr>
          <p:nvPr>
            <p:ph type="body" sz="quarter" idx="13"/>
          </p:nvPr>
        </p:nvSpPr>
        <p:spPr/>
        <p:txBody>
          <a:bodyPr/>
          <a:lstStyle/>
          <a:p>
            <a:r>
              <a:rPr lang="pt-BR" dirty="0"/>
              <a:t>Pesquisa de satisfação</a:t>
            </a:r>
          </a:p>
        </p:txBody>
      </p:sp>
      <p:pic>
        <p:nvPicPr>
          <p:cNvPr id="2050" name="Picture 2" descr="Gráfico de respostas do Formulários Google. Título da pergunta: Qual a sua idade?. Número de respostas: 11 respostas.">
            <a:extLst>
              <a:ext uri="{FF2B5EF4-FFF2-40B4-BE49-F238E27FC236}">
                <a16:creationId xmlns:a16="http://schemas.microsoft.com/office/drawing/2014/main" id="{54B76789-3A6F-DB66-3A81-D3E8D73BE8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980" y="1044680"/>
            <a:ext cx="6091319"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áfico de respostas do Formulários Google. Título da pergunta: Você já conhecia a Salesforce?. Número de respostas: 11 respostas.">
            <a:extLst>
              <a:ext uri="{FF2B5EF4-FFF2-40B4-BE49-F238E27FC236}">
                <a16:creationId xmlns:a16="http://schemas.microsoft.com/office/drawing/2014/main" id="{6003CE86-4407-608E-8730-17D421E044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981" y="3742048"/>
            <a:ext cx="6091320" cy="2895600"/>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Texto 1">
            <a:extLst>
              <a:ext uri="{FF2B5EF4-FFF2-40B4-BE49-F238E27FC236}">
                <a16:creationId xmlns:a16="http://schemas.microsoft.com/office/drawing/2014/main" id="{DCD2883E-EEEA-76CE-E48D-5B732649E9E9}"/>
              </a:ext>
            </a:extLst>
          </p:cNvPr>
          <p:cNvSpPr txBox="1">
            <a:spLocks/>
          </p:cNvSpPr>
          <p:nvPr/>
        </p:nvSpPr>
        <p:spPr>
          <a:xfrm>
            <a:off x="571501" y="1640874"/>
            <a:ext cx="5516478" cy="413180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Perfil dos usuários</a:t>
            </a:r>
          </a:p>
          <a:p>
            <a:pPr hangingPunct="1"/>
            <a:r>
              <a:rPr lang="pt-BR" dirty="0"/>
              <a:t>Os usuários que responderam à pesquisa tem entre 18 e 29 anos, o que indica que provavelmente estão acostumados a utilizar tecnologia e navegar em websites.</a:t>
            </a:r>
          </a:p>
          <a:p>
            <a:pPr hangingPunct="1"/>
            <a:r>
              <a:rPr lang="pt-BR" dirty="0"/>
              <a:t>Além disso, somente 3 dos 11 respondentes conheciam a </a:t>
            </a:r>
            <a:r>
              <a:rPr lang="pt-BR" dirty="0" err="1"/>
              <a:t>Salesforce</a:t>
            </a:r>
            <a:r>
              <a:rPr lang="pt-BR" dirty="0"/>
              <a:t>. Isto é um ponto importante ao descobrir se eles entenderam o que é a empresa, pois indicaria que as informações do site estão claras.</a:t>
            </a:r>
          </a:p>
        </p:txBody>
      </p:sp>
    </p:spTree>
    <p:extLst>
      <p:ext uri="{BB962C8B-B14F-4D97-AF65-F5344CB8AC3E}">
        <p14:creationId xmlns:p14="http://schemas.microsoft.com/office/powerpoint/2010/main" val="15114906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7096632" y="126652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1" y="1640874"/>
            <a:ext cx="5367184" cy="37574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Organização e clareza do site</a:t>
            </a:r>
          </a:p>
          <a:p>
            <a:pPr hangingPunct="1"/>
            <a:r>
              <a:rPr lang="pt-BR" dirty="0"/>
              <a:t>De forma geral, o feedback sobre a clareza e organização do site foi bastante positivo, com muitas notas altas indicando facilidade de uso e clareza de informações, poucas notas médias, e nenhuma nota baixa ou zerada.</a:t>
            </a:r>
          </a:p>
          <a:p>
            <a:pPr hangingPunct="1"/>
            <a:r>
              <a:rPr lang="pt-BR" dirty="0"/>
              <a:t>Isso indica que atingimos o nosso objetivo de deixar as informações intuitivas e facilitar a jornada de um usuário leigo, principalmente ao considerar que a maior parte destes usuários não sabia o que é a </a:t>
            </a:r>
            <a:r>
              <a:rPr lang="pt-BR" dirty="0" err="1"/>
              <a:t>Salesforce</a:t>
            </a:r>
            <a:r>
              <a:rPr lang="pt-BR" dirty="0"/>
              <a:t>.</a:t>
            </a:r>
          </a:p>
          <a:p>
            <a:pPr hangingPunct="1"/>
            <a:endParaRPr lang="pt-BR" dirty="0"/>
          </a:p>
        </p:txBody>
      </p:sp>
      <p:pic>
        <p:nvPicPr>
          <p:cNvPr id="3074" name="Picture 2" descr="Gráfico de respostas do Formulários Google. Título da pergunta: Em uma escala de 0 a 5, o quão fácil foi utilizar nosso site?. Número de respostas: 11 respostas.">
            <a:extLst>
              <a:ext uri="{FF2B5EF4-FFF2-40B4-BE49-F238E27FC236}">
                <a16:creationId xmlns:a16="http://schemas.microsoft.com/office/drawing/2014/main" id="{0B0C528B-0C5F-4D8E-720E-9738E7F7A0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2245" y="512"/>
            <a:ext cx="5277053" cy="25085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áfico de respostas do Formulários Google. Título da pergunta: O quão fácil foi entender informações do site?. Número de respostas: 11 respostas.">
            <a:extLst>
              <a:ext uri="{FF2B5EF4-FFF2-40B4-BE49-F238E27FC236}">
                <a16:creationId xmlns:a16="http://schemas.microsoft.com/office/drawing/2014/main" id="{EBECEC38-9B63-FDA3-A09D-3E47224BBE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0231" y="2290996"/>
            <a:ext cx="5159067" cy="24524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ráfico de respostas do Formulários Google. Título da pergunta: Você achou o conteúdo do site organizado?. Número de respostas: 11 respostas.">
            <a:extLst>
              <a:ext uri="{FF2B5EF4-FFF2-40B4-BE49-F238E27FC236}">
                <a16:creationId xmlns:a16="http://schemas.microsoft.com/office/drawing/2014/main" id="{FE5BB1DF-02AE-30C1-C73C-747ABFFB0F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5960" y="4463045"/>
            <a:ext cx="5044466" cy="239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17976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1403754" y="1629017"/>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3" name="Espaço Reservado para Texto 2">
            <a:extLst>
              <a:ext uri="{FF2B5EF4-FFF2-40B4-BE49-F238E27FC236}">
                <a16:creationId xmlns:a16="http://schemas.microsoft.com/office/drawing/2014/main" id="{8E77D86A-9476-F4A1-630A-8AB1B5A91770}"/>
              </a:ext>
            </a:extLst>
          </p:cNvPr>
          <p:cNvSpPr>
            <a:spLocks noGrp="1"/>
          </p:cNvSpPr>
          <p:nvPr>
            <p:ph type="body" sz="quarter" idx="13"/>
          </p:nvPr>
        </p:nvSpPr>
        <p:spPr/>
        <p:txBody>
          <a:bodyPr/>
          <a:lstStyle/>
          <a:p>
            <a:r>
              <a:rPr lang="pt-BR" dirty="0"/>
              <a:t>Pesquisa de satisfação</a:t>
            </a:r>
          </a:p>
        </p:txBody>
      </p:sp>
      <p:sp>
        <p:nvSpPr>
          <p:cNvPr id="8" name="Espaço Reservado para Texto 1">
            <a:extLst>
              <a:ext uri="{FF2B5EF4-FFF2-40B4-BE49-F238E27FC236}">
                <a16:creationId xmlns:a16="http://schemas.microsoft.com/office/drawing/2014/main" id="{DCD2883E-EEEA-76CE-E48D-5B732649E9E9}"/>
              </a:ext>
            </a:extLst>
          </p:cNvPr>
          <p:cNvSpPr txBox="1">
            <a:spLocks/>
          </p:cNvSpPr>
          <p:nvPr/>
        </p:nvSpPr>
        <p:spPr>
          <a:xfrm>
            <a:off x="571501" y="1640874"/>
            <a:ext cx="5516478" cy="413180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Componentes específicos</a:t>
            </a:r>
          </a:p>
          <a:p>
            <a:pPr hangingPunct="1"/>
            <a:r>
              <a:rPr lang="pt-BR" dirty="0"/>
              <a:t>Ao avaliar individualmente as 3 páginas principais do site, as notas continuam com uma média alta, indicando que o site está bem construído. Há somente uma nota mais baixa para a página principal, e um dos comentários abertos dá a entender que essa nota tem relação à navegação que deriva da página inicial não estar funcionando da melhor forma possível.</a:t>
            </a:r>
          </a:p>
        </p:txBody>
      </p:sp>
      <p:pic>
        <p:nvPicPr>
          <p:cNvPr id="4098" name="Picture 2" descr="Gráfico de respostas do Formulários Google. Título da pergunta: Dê uma nota de 0 a 5 para a página principal?. Número de respostas: 11 respostas.">
            <a:extLst>
              <a:ext uri="{FF2B5EF4-FFF2-40B4-BE49-F238E27FC236}">
                <a16:creationId xmlns:a16="http://schemas.microsoft.com/office/drawing/2014/main" id="{3D531315-0808-5288-FBD7-6E4A35DE10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0504" y="0"/>
            <a:ext cx="4903645" cy="23310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de respostas do Formulários Google. Título da pergunta: Dê uma nota de 0 a 5 para a  página de Produtos?. Número de respostas: 11 respostas.">
            <a:extLst>
              <a:ext uri="{FF2B5EF4-FFF2-40B4-BE49-F238E27FC236}">
                <a16:creationId xmlns:a16="http://schemas.microsoft.com/office/drawing/2014/main" id="{EFC8429E-75EA-B537-E6BF-379A1004C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0505" y="2260544"/>
            <a:ext cx="4903644" cy="23310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ráfico de respostas do Formulários Google. Título da pergunta: Dê uma nota de 0 a 5 para a  página de Contato?. Número de respostas: 11 respostas.">
            <a:extLst>
              <a:ext uri="{FF2B5EF4-FFF2-40B4-BE49-F238E27FC236}">
                <a16:creationId xmlns:a16="http://schemas.microsoft.com/office/drawing/2014/main" id="{05DBA65A-BA4E-EBCA-737D-230059A8EA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0505" y="4526979"/>
            <a:ext cx="4903644" cy="233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346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7096632" y="126652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1" y="1640874"/>
            <a:ext cx="5367184" cy="37574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Outras informações</a:t>
            </a:r>
          </a:p>
          <a:p>
            <a:pPr hangingPunct="1"/>
            <a:r>
              <a:rPr lang="pt-BR" dirty="0"/>
              <a:t>Além das perguntas sobre clareza e funcionamento do site, perguntamos se as pessoas indicariam a </a:t>
            </a:r>
            <a:r>
              <a:rPr lang="pt-BR" dirty="0" err="1"/>
              <a:t>Salesforce</a:t>
            </a:r>
            <a:r>
              <a:rPr lang="pt-BR" dirty="0"/>
              <a:t>, o que apontaria que as pessoas entenderam o que a empresa faz.</a:t>
            </a:r>
          </a:p>
          <a:p>
            <a:pPr hangingPunct="1"/>
            <a:r>
              <a:rPr lang="pt-BR" dirty="0"/>
              <a:t>Também deixamos uma caixa aberta de sugestões para os usuários e recebemos vários feedbacks valiosos.</a:t>
            </a:r>
          </a:p>
          <a:p>
            <a:pPr hangingPunct="1"/>
            <a:r>
              <a:rPr lang="pt-BR" dirty="0"/>
              <a:t>Após receber o resultado, atuamos em cima dos feedbacks dos usuários, corrigindo e melhorando o site.</a:t>
            </a:r>
          </a:p>
          <a:p>
            <a:pPr hangingPunct="1"/>
            <a:endParaRPr lang="pt-BR" dirty="0"/>
          </a:p>
        </p:txBody>
      </p:sp>
      <p:pic>
        <p:nvPicPr>
          <p:cNvPr id="6" name="Imagem 5">
            <a:extLst>
              <a:ext uri="{FF2B5EF4-FFF2-40B4-BE49-F238E27FC236}">
                <a16:creationId xmlns:a16="http://schemas.microsoft.com/office/drawing/2014/main" id="{6B03B1F6-54CB-411A-A30B-1BFC13E9C128}"/>
              </a:ext>
            </a:extLst>
          </p:cNvPr>
          <p:cNvPicPr>
            <a:picLocks noChangeAspect="1"/>
          </p:cNvPicPr>
          <p:nvPr/>
        </p:nvPicPr>
        <p:blipFill>
          <a:blip r:embed="rId3"/>
          <a:stretch>
            <a:fillRect/>
          </a:stretch>
        </p:blipFill>
        <p:spPr>
          <a:xfrm>
            <a:off x="6418635" y="8303"/>
            <a:ext cx="5777839" cy="3757459"/>
          </a:xfrm>
          <a:prstGeom prst="rect">
            <a:avLst/>
          </a:prstGeom>
        </p:spPr>
      </p:pic>
      <p:pic>
        <p:nvPicPr>
          <p:cNvPr id="5122" name="Picture 2" descr="Gráfico de respostas do Formulários Google. Título da pergunta: Com base nesse site, você indicaria a Salesforce para alguém?. Número de respostas: 11 respostas.">
            <a:extLst>
              <a:ext uri="{FF2B5EF4-FFF2-40B4-BE49-F238E27FC236}">
                <a16:creationId xmlns:a16="http://schemas.microsoft.com/office/drawing/2014/main" id="{DB3108AA-3884-9AB0-EC50-F1B8E7C357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635" y="3857792"/>
            <a:ext cx="5680177" cy="270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8428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6899986" y="109717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3" name="Espaço Reservado para Texto 2">
            <a:extLst>
              <a:ext uri="{FF2B5EF4-FFF2-40B4-BE49-F238E27FC236}">
                <a16:creationId xmlns:a16="http://schemas.microsoft.com/office/drawing/2014/main" id="{8E77D86A-9476-F4A1-630A-8AB1B5A91770}"/>
              </a:ext>
            </a:extLst>
          </p:cNvPr>
          <p:cNvSpPr>
            <a:spLocks noGrp="1"/>
          </p:cNvSpPr>
          <p:nvPr>
            <p:ph type="body" sz="quarter" idx="13"/>
          </p:nvPr>
        </p:nvSpPr>
        <p:spPr/>
        <p:txBody>
          <a:bodyPr/>
          <a:lstStyle/>
          <a:p>
            <a:r>
              <a:rPr lang="pt-BR" dirty="0"/>
              <a:t>Definição de </a:t>
            </a:r>
            <a:r>
              <a:rPr lang="pt-BR" dirty="0" err="1"/>
              <a:t>SLAs</a:t>
            </a:r>
            <a:endParaRPr lang="pt-BR" dirty="0"/>
          </a:p>
        </p:txBody>
      </p:sp>
      <p:sp>
        <p:nvSpPr>
          <p:cNvPr id="8" name="Espaço Reservado para Texto 1">
            <a:extLst>
              <a:ext uri="{FF2B5EF4-FFF2-40B4-BE49-F238E27FC236}">
                <a16:creationId xmlns:a16="http://schemas.microsoft.com/office/drawing/2014/main" id="{DCD2883E-EEEA-76CE-E48D-5B732649E9E9}"/>
              </a:ext>
            </a:extLst>
          </p:cNvPr>
          <p:cNvSpPr txBox="1">
            <a:spLocks/>
          </p:cNvSpPr>
          <p:nvPr/>
        </p:nvSpPr>
        <p:spPr>
          <a:xfrm>
            <a:off x="571501" y="1640874"/>
            <a:ext cx="11046000" cy="413180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Definição de </a:t>
            </a:r>
            <a:r>
              <a:rPr lang="pt-BR" b="1" dirty="0" err="1"/>
              <a:t>SLAs</a:t>
            </a:r>
            <a:endParaRPr lang="pt-BR" b="1" dirty="0"/>
          </a:p>
          <a:p>
            <a:pPr hangingPunct="1"/>
            <a:r>
              <a:rPr lang="pt-BR" dirty="0"/>
              <a:t>Com base nas entrevistas que fizemos, e pesquisas de mercado, definimos os seguintes </a:t>
            </a:r>
            <a:r>
              <a:rPr lang="pt-BR" dirty="0" err="1"/>
              <a:t>SLAs</a:t>
            </a:r>
            <a:r>
              <a:rPr lang="pt-BR" dirty="0"/>
              <a:t> para o produto:</a:t>
            </a:r>
          </a:p>
          <a:p>
            <a:pPr marL="342900" indent="-342900" hangingPunct="1">
              <a:buFont typeface="Arial" panose="020B0604020202020204" pitchFamily="34" charset="0"/>
              <a:buChar char="•"/>
            </a:pPr>
            <a:r>
              <a:rPr lang="pt-BR" dirty="0"/>
              <a:t>Nível de disponibilidade: 99% para site e </a:t>
            </a:r>
            <a:r>
              <a:rPr lang="pt-BR" dirty="0" err="1"/>
              <a:t>chatbot</a:t>
            </a:r>
            <a:r>
              <a:rPr lang="pt-BR" dirty="0"/>
              <a:t>. Corresponde a uma soma total de menos de 4 dias por ano de indisponibilidade, o que é excelente considerando que o site será usado primariamente para informação e captação de leads;</a:t>
            </a:r>
          </a:p>
          <a:p>
            <a:pPr marL="342900" indent="-342900" hangingPunct="1">
              <a:buFont typeface="Arial" panose="020B0604020202020204" pitchFamily="34" charset="0"/>
              <a:buChar char="•"/>
            </a:pPr>
            <a:r>
              <a:rPr lang="pt-BR" dirty="0"/>
              <a:t>Tempo de retorno de um lead: 24 horas. Considerando que a aplicação da </a:t>
            </a:r>
            <a:r>
              <a:rPr lang="pt-BR" dirty="0" err="1"/>
              <a:t>Salesforce</a:t>
            </a:r>
            <a:r>
              <a:rPr lang="pt-BR" dirty="0"/>
              <a:t> é uma plataforma com tempo razoável de implantação e contratação, um dia de espera em um retorno dificilmente levará à perda de um lead.</a:t>
            </a:r>
          </a:p>
        </p:txBody>
      </p:sp>
    </p:spTree>
    <p:extLst>
      <p:ext uri="{BB962C8B-B14F-4D97-AF65-F5344CB8AC3E}">
        <p14:creationId xmlns:p14="http://schemas.microsoft.com/office/powerpoint/2010/main" val="19611993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a:bodyPr>
          <a:lstStyle/>
          <a:p>
            <a:r>
              <a:rPr lang="en-US" sz="6000" dirty="0">
                <a:latin typeface="Salesforce Sans"/>
              </a:rPr>
              <a:t>Pitch</a:t>
            </a:r>
            <a:endParaRPr lang="en-US" sz="5400" dirty="0">
              <a:latin typeface="Salesforce Sans"/>
            </a:endParaRPr>
          </a:p>
        </p:txBody>
      </p:sp>
      <p:pic>
        <p:nvPicPr>
          <p:cNvPr id="11" name="Imagem 10">
            <a:extLst>
              <a:ext uri="{FF2B5EF4-FFF2-40B4-BE49-F238E27FC236}">
                <a16:creationId xmlns:a16="http://schemas.microsoft.com/office/drawing/2014/main" id="{5B350318-9617-090F-2419-51F66F26E089}"/>
              </a:ext>
            </a:extLst>
          </p:cNvPr>
          <p:cNvPicPr>
            <a:picLocks noChangeAspect="1"/>
          </p:cNvPicPr>
          <p:nvPr/>
        </p:nvPicPr>
        <p:blipFill>
          <a:blip r:embed="rId2"/>
          <a:stretch>
            <a:fillRect/>
          </a:stretch>
        </p:blipFill>
        <p:spPr>
          <a:xfrm>
            <a:off x="324868" y="1646903"/>
            <a:ext cx="1214284" cy="1214284"/>
          </a:xfrm>
          <a:prstGeom prst="rect">
            <a:avLst/>
          </a:prstGeom>
        </p:spPr>
      </p:pic>
    </p:spTree>
    <p:extLst>
      <p:ext uri="{BB962C8B-B14F-4D97-AF65-F5344CB8AC3E}">
        <p14:creationId xmlns:p14="http://schemas.microsoft.com/office/powerpoint/2010/main" val="107756745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5F6CB77-E0F6-867B-B1D4-FD84F7BD3743}"/>
              </a:ext>
            </a:extLst>
          </p:cNvPr>
          <p:cNvPicPr>
            <a:picLocks noChangeAspect="1"/>
          </p:cNvPicPr>
          <p:nvPr/>
        </p:nvPicPr>
        <p:blipFill>
          <a:blip r:embed="rId3">
            <a:alphaModFix amt="20000"/>
          </a:blip>
          <a:stretch>
            <a:fillRect/>
          </a:stretch>
        </p:blipFill>
        <p:spPr>
          <a:xfrm>
            <a:off x="6089650" y="966388"/>
            <a:ext cx="4669920" cy="466992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a:latin typeface="Salesforce Sans"/>
              </a:rPr>
              <a:t>Pitch</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Apresentação da solução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2692603" y="5679982"/>
            <a:ext cx="6794092" cy="8111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algn="ctr" hangingPunct="1"/>
            <a:r>
              <a:rPr lang="pt-BR" b="1" dirty="0"/>
              <a:t>Link</a:t>
            </a:r>
          </a:p>
          <a:p>
            <a:pPr algn="ctr" hangingPunct="1"/>
            <a:r>
              <a:rPr lang="pt-BR" dirty="0">
                <a:hlinkClick r:id="rId4"/>
              </a:rPr>
              <a:t>https://youtu.be/gn6pDJYt7jo?si=suMdNx6C6WCCsxg8</a:t>
            </a:r>
            <a:endParaRPr lang="pt-BR" dirty="0"/>
          </a:p>
          <a:p>
            <a:pPr algn="ctr" hangingPunct="1"/>
            <a:endParaRPr lang="pt-BR" dirty="0"/>
          </a:p>
        </p:txBody>
      </p:sp>
      <p:pic>
        <p:nvPicPr>
          <p:cNvPr id="2" name="Mídia Online 1" title="PITCH SPRINT 3">
            <a:hlinkClick r:id="" action="ppaction://media"/>
            <a:extLst>
              <a:ext uri="{FF2B5EF4-FFF2-40B4-BE49-F238E27FC236}">
                <a16:creationId xmlns:a16="http://schemas.microsoft.com/office/drawing/2014/main" id="{9B907D31-D61E-5DCA-7E49-2666B44762F1}"/>
              </a:ext>
            </a:extLst>
          </p:cNvPr>
          <p:cNvPicPr>
            <a:picLocks noRot="1" noChangeAspect="1"/>
          </p:cNvPicPr>
          <p:nvPr>
            <a:videoFile r:link="rId1"/>
          </p:nvPr>
        </p:nvPicPr>
        <p:blipFill>
          <a:blip r:embed="rId5"/>
          <a:stretch>
            <a:fillRect/>
          </a:stretch>
        </p:blipFill>
        <p:spPr>
          <a:xfrm>
            <a:off x="2430893" y="1479553"/>
            <a:ext cx="7317513" cy="4134404"/>
          </a:xfrm>
          <a:prstGeom prst="rect">
            <a:avLst/>
          </a:prstGeom>
        </p:spPr>
      </p:pic>
    </p:spTree>
    <p:extLst>
      <p:ext uri="{BB962C8B-B14F-4D97-AF65-F5344CB8AC3E}">
        <p14:creationId xmlns:p14="http://schemas.microsoft.com/office/powerpoint/2010/main" val="2021481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EF99B95-CF0E-D2DA-465B-47B878E028A6}"/>
              </a:ext>
            </a:extLst>
          </p:cNvPr>
          <p:cNvPicPr>
            <a:picLocks noChangeAspect="1"/>
          </p:cNvPicPr>
          <p:nvPr/>
        </p:nvPicPr>
        <p:blipFill>
          <a:blip r:embed="rId2"/>
          <a:stretch>
            <a:fillRect/>
          </a:stretch>
        </p:blipFill>
        <p:spPr>
          <a:xfrm>
            <a:off x="324868" y="1313606"/>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539152" y="1313606"/>
            <a:ext cx="7165800" cy="1115701"/>
          </a:xfrm>
        </p:spPr>
        <p:txBody>
          <a:bodyPr>
            <a:normAutofit fontScale="90000"/>
          </a:bodyPr>
          <a:lstStyle/>
          <a:p>
            <a:r>
              <a:rPr lang="en-US" sz="6000" dirty="0" err="1">
                <a:latin typeface="Salesforce Sans"/>
              </a:rPr>
              <a:t>Objetivos</a:t>
            </a:r>
            <a:r>
              <a:rPr lang="en-US" sz="6000" dirty="0">
                <a:latin typeface="Salesforce Sans"/>
              </a:rPr>
              <a:t> do </a:t>
            </a:r>
            <a:r>
              <a:rPr lang="en-US" sz="6000" dirty="0" err="1">
                <a:latin typeface="Salesforce Sans"/>
              </a:rPr>
              <a:t>projeto</a:t>
            </a:r>
            <a:endParaRPr lang="en-US" sz="5400" dirty="0">
              <a:latin typeface="Salesforce Sans"/>
            </a:endParaRPr>
          </a:p>
        </p:txBody>
      </p:sp>
    </p:spTree>
    <p:extLst>
      <p:ext uri="{BB962C8B-B14F-4D97-AF65-F5344CB8AC3E}">
        <p14:creationId xmlns:p14="http://schemas.microsoft.com/office/powerpoint/2010/main" val="6791055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455A-1E7D-B2D6-F546-0B7A496B7E39}"/>
              </a:ext>
            </a:extLst>
          </p:cNvPr>
          <p:cNvSpPr txBox="1">
            <a:spLocks/>
          </p:cNvSpPr>
          <p:nvPr/>
        </p:nvSpPr>
        <p:spPr>
          <a:xfrm>
            <a:off x="3316953" y="570272"/>
            <a:ext cx="5545393" cy="1202494"/>
          </a:xfrm>
          <a:prstGeom prst="rect">
            <a:avLst/>
          </a:prstGeom>
          <a:solidFill>
            <a:srgbClr val="32AEE1"/>
          </a:solidFill>
        </p:spPr>
        <p:txBody>
          <a:bodyPr anchor="ctr">
            <a:normAutofit fontScale="85000" lnSpcReduction="10000"/>
          </a:bodyPr>
          <a:lstStyle>
            <a:lvl1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a:lstStyle>
          <a:p>
            <a:pPr algn="ctr" hangingPunct="1"/>
            <a:r>
              <a:rPr lang="en-US" sz="6000" i="1" dirty="0" err="1">
                <a:solidFill>
                  <a:schemeClr val="bg1"/>
                </a:solidFill>
                <a:latin typeface="Salesforce Sans"/>
              </a:rPr>
              <a:t>Muito</a:t>
            </a:r>
            <a:r>
              <a:rPr lang="en-US" sz="6000" i="1" dirty="0">
                <a:solidFill>
                  <a:schemeClr val="bg1"/>
                </a:solidFill>
                <a:latin typeface="Salesforce Sans"/>
              </a:rPr>
              <a:t> </a:t>
            </a:r>
            <a:r>
              <a:rPr lang="en-US" sz="6000" i="1" dirty="0" err="1">
                <a:solidFill>
                  <a:schemeClr val="bg1"/>
                </a:solidFill>
                <a:latin typeface="Salesforce Sans"/>
              </a:rPr>
              <a:t>Obrigado</a:t>
            </a:r>
            <a:r>
              <a:rPr lang="en-US" sz="6000" i="1" dirty="0">
                <a:solidFill>
                  <a:schemeClr val="bg1"/>
                </a:solidFill>
                <a:latin typeface="Salesforce Sans"/>
              </a:rPr>
              <a:t>!</a:t>
            </a:r>
            <a:endParaRPr lang="en-US" sz="5400" i="1" dirty="0">
              <a:solidFill>
                <a:schemeClr val="bg1"/>
              </a:solidFill>
              <a:latin typeface="Salesforce Sans"/>
            </a:endParaRPr>
          </a:p>
        </p:txBody>
      </p:sp>
    </p:spTree>
    <p:extLst>
      <p:ext uri="{BB962C8B-B14F-4D97-AF65-F5344CB8AC3E}">
        <p14:creationId xmlns:p14="http://schemas.microsoft.com/office/powerpoint/2010/main" val="10175561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Espaço Reservado para Texto 11">
            <a:extLst>
              <a:ext uri="{FF2B5EF4-FFF2-40B4-BE49-F238E27FC236}">
                <a16:creationId xmlns:a16="http://schemas.microsoft.com/office/drawing/2014/main" id="{9C1C0C7A-FDF0-984B-3150-D2C3517F6D6D}"/>
              </a:ext>
            </a:extLst>
          </p:cNvPr>
          <p:cNvSpPr>
            <a:spLocks noGrp="1"/>
          </p:cNvSpPr>
          <p:nvPr>
            <p:ph type="body" idx="1"/>
          </p:nvPr>
        </p:nvSpPr>
        <p:spPr>
          <a:xfrm>
            <a:off x="951373" y="1130711"/>
            <a:ext cx="10666080" cy="5299586"/>
          </a:xfrm>
        </p:spPr>
        <p:txBody>
          <a:bodyPr>
            <a:normAutofit/>
          </a:bodyPr>
          <a:lstStyle/>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Objetivo Principal</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O projeto tem como objetivo principal a criação de um site de marketing da </a:t>
            </a:r>
            <a:r>
              <a:rPr lang="pt-BR" dirty="0" err="1">
                <a:latin typeface="Salesforce Sans"/>
              </a:rPr>
              <a:t>Salesforce</a:t>
            </a:r>
            <a:r>
              <a:rPr lang="pt-BR" dirty="0">
                <a:latin typeface="Salesforce Sans"/>
              </a:rPr>
              <a:t>, com foco em acessibilidade. O site informa sobre a empresa e seus produtos e gera captura de leads.</a:t>
            </a:r>
          </a:p>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Motivação</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Vivemos em um mundo cada vez mais conectado, onde limitações físicas e intelectuais não devem ser mais uma barreira ao acesso das pessoas a oportunidades e ferramentas com o poder de beneficia-las. Ao mesmo tempo, ao  agregar acessibilidade e atingir esse público, a </a:t>
            </a:r>
            <a:r>
              <a:rPr lang="pt-BR" dirty="0" err="1">
                <a:latin typeface="Salesforce Sans"/>
              </a:rPr>
              <a:t>Salesforce</a:t>
            </a:r>
            <a:r>
              <a:rPr lang="pt-BR" dirty="0">
                <a:latin typeface="Salesforce Sans"/>
              </a:rPr>
              <a:t> se expõe a um mercado maior, o que gera novas oportunidades de negócio e aprendizado.</a:t>
            </a:r>
          </a:p>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Foco da acessibilidade</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O projeto é focado na melhoria de acessibilidade intelectual. </a:t>
            </a:r>
            <a:r>
              <a:rPr lang="pt-BR" dirty="0">
                <a:effectLst/>
                <a:latin typeface="Salesforce Sans" panose="020B0505020202020203" pitchFamily="34" charset="0"/>
                <a:ea typeface="Aptos" panose="020B0004020202020204" pitchFamily="34" charset="0"/>
                <a:cs typeface="Times New Roman" panose="02020603050405020304" pitchFamily="18" charset="0"/>
              </a:rPr>
              <a:t>Estamos comprometidos em facilitar a navegação para aqueles que enfrentam desafios adicionais, como déficit de atenção (por exemplo, pessoas com TDAH). Isso significa criar um ambiente digital que seja capaz de direcionar a atenção de forma eficaz, simplificando a experiência do usuário e tornando o conteúdo mais facilmente digerível. Também estamos focados em ajudar pessoas menos experientes no assunto a navegar e compreender o portal</a:t>
            </a:r>
            <a:endParaRPr lang="pt-BR" dirty="0">
              <a:latin typeface="Salesforce Sans" panose="020B0505020202020203" pitchFamily="34" charset="0"/>
            </a:endParaRPr>
          </a:p>
          <a:p>
            <a:pPr marL="0" marR="0" indent="0" algn="l" defTabSz="914400" rtl="0" fontAlgn="auto" latinLnBrk="0" hangingPunct="0">
              <a:lnSpc>
                <a:spcPct val="100000"/>
              </a:lnSpc>
              <a:spcBef>
                <a:spcPts val="0"/>
              </a:spcBef>
              <a:spcAft>
                <a:spcPts val="0"/>
              </a:spcAft>
              <a:buClrTx/>
              <a:buSzTx/>
              <a:buFontTx/>
              <a:buNone/>
              <a:tabLst/>
            </a:pPr>
            <a:endParaRPr lang="pt-BR" sz="2000" dirty="0">
              <a:latin typeface="Salesforce Sans"/>
            </a:endParaRPr>
          </a:p>
          <a:p>
            <a:endParaRPr lang="pt-BR" dirty="0"/>
          </a:p>
        </p:txBody>
      </p:sp>
      <p:pic>
        <p:nvPicPr>
          <p:cNvPr id="6" name="Imagem 5">
            <a:extLst>
              <a:ext uri="{FF2B5EF4-FFF2-40B4-BE49-F238E27FC236}">
                <a16:creationId xmlns:a16="http://schemas.microsoft.com/office/drawing/2014/main" id="{068226CF-A987-B411-BD75-374FA3238508}"/>
              </a:ext>
            </a:extLst>
          </p:cNvPr>
          <p:cNvPicPr>
            <a:picLocks noChangeAspect="1"/>
          </p:cNvPicPr>
          <p:nvPr/>
        </p:nvPicPr>
        <p:blipFill>
          <a:blip r:embed="rId3">
            <a:alphaModFix amt="20000"/>
          </a:blip>
          <a:stretch>
            <a:fillRect/>
          </a:stretch>
        </p:blipFill>
        <p:spPr>
          <a:xfrm>
            <a:off x="6089650" y="802204"/>
            <a:ext cx="5138277" cy="5138277"/>
          </a:xfrm>
          <a:prstGeom prst="rect">
            <a:avLst/>
          </a:prstGeom>
        </p:spPr>
      </p:pic>
      <p:sp>
        <p:nvSpPr>
          <p:cNvPr id="2" name="Title 1">
            <a:extLst>
              <a:ext uri="{FF2B5EF4-FFF2-40B4-BE49-F238E27FC236}">
                <a16:creationId xmlns:a16="http://schemas.microsoft.com/office/drawing/2014/main" id="{9F6B0781-920A-4F11-A8FA-6A9C8AC0A4CF}"/>
              </a:ext>
            </a:extLst>
          </p:cNvPr>
          <p:cNvSpPr>
            <a:spLocks noGrp="1"/>
          </p:cNvSpPr>
          <p:nvPr>
            <p:ph type="title"/>
          </p:nvPr>
        </p:nvSpPr>
        <p:spPr>
          <a:xfrm>
            <a:off x="951373" y="63502"/>
            <a:ext cx="10666080" cy="990121"/>
          </a:xfrm>
        </p:spPr>
        <p:txBody>
          <a:bodyPr/>
          <a:lstStyle/>
          <a:p>
            <a:r>
              <a:rPr lang="pt-BR" dirty="0">
                <a:latin typeface="Salesforce Sans"/>
              </a:rPr>
              <a:t>Objetivos do projeto</a:t>
            </a:r>
          </a:p>
        </p:txBody>
      </p:sp>
    </p:spTree>
    <p:extLst>
      <p:ext uri="{BB962C8B-B14F-4D97-AF65-F5344CB8AC3E}">
        <p14:creationId xmlns:p14="http://schemas.microsoft.com/office/powerpoint/2010/main" val="14763537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226CF-A987-B411-BD75-374FA3238508}"/>
              </a:ext>
            </a:extLst>
          </p:cNvPr>
          <p:cNvPicPr>
            <a:picLocks noChangeAspect="1"/>
          </p:cNvPicPr>
          <p:nvPr/>
        </p:nvPicPr>
        <p:blipFill>
          <a:blip r:embed="rId3">
            <a:alphaModFix amt="20000"/>
          </a:blip>
          <a:stretch>
            <a:fillRect/>
          </a:stretch>
        </p:blipFill>
        <p:spPr>
          <a:xfrm>
            <a:off x="1497985" y="1054100"/>
            <a:ext cx="5138277" cy="5138277"/>
          </a:xfrm>
          <a:prstGeom prst="rect">
            <a:avLst/>
          </a:prstGeom>
        </p:spPr>
      </p:pic>
      <p:sp>
        <p:nvSpPr>
          <p:cNvPr id="12" name="Espaço Reservado para Texto 11">
            <a:extLst>
              <a:ext uri="{FF2B5EF4-FFF2-40B4-BE49-F238E27FC236}">
                <a16:creationId xmlns:a16="http://schemas.microsoft.com/office/drawing/2014/main" id="{9C1C0C7A-FDF0-984B-3150-D2C3517F6D6D}"/>
              </a:ext>
            </a:extLst>
          </p:cNvPr>
          <p:cNvSpPr>
            <a:spLocks noGrp="1"/>
          </p:cNvSpPr>
          <p:nvPr>
            <p:ph type="body" idx="1"/>
          </p:nvPr>
        </p:nvSpPr>
        <p:spPr>
          <a:xfrm>
            <a:off x="571501" y="1189703"/>
            <a:ext cx="9319752" cy="5407742"/>
          </a:xfrm>
        </p:spPr>
        <p:txBody>
          <a:bodyPr>
            <a:normAutofit/>
          </a:bodyPr>
          <a:lstStyle/>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Outros pontos de acessibilidade</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Embora a acessibilidade intelectual seja a prioridade do projeto, também pretendemos abranger soluções que contemplem outros tipos de necessidades, em especial a implementação de ferramentas para acessibilidade visual e auditiva.</a:t>
            </a:r>
          </a:p>
          <a:p>
            <a:pPr hangingPunct="0">
              <a:spcBef>
                <a:spcPts val="0"/>
              </a:spcBef>
            </a:pPr>
            <a:r>
              <a:rPr lang="pt-BR" b="1" dirty="0">
                <a:latin typeface="Salesforce Sans"/>
              </a:rPr>
              <a:t>Demais melhorias</a:t>
            </a:r>
          </a:p>
          <a:p>
            <a:pPr hangingPunct="0">
              <a:spcBef>
                <a:spcPts val="0"/>
              </a:spcBef>
            </a:pPr>
            <a:r>
              <a:rPr lang="pt-BR" dirty="0">
                <a:latin typeface="Salesforce Sans"/>
              </a:rPr>
              <a:t>Além da melhoria na acessibilidade do site, o projeto também almeja melhorar os índices de SEO da página, pois, ao tornar o site claro, objetivo, e responsivo, a classificação de SEO também é aumentada, tornando o site mais visível ao público em geral.</a:t>
            </a:r>
          </a:p>
          <a:p>
            <a:pPr hangingPunct="0">
              <a:spcBef>
                <a:spcPts val="0"/>
              </a:spcBef>
            </a:pPr>
            <a:r>
              <a:rPr lang="pt-BR" dirty="0"/>
              <a:t>Por fim, a implementação de um site responsivo, que funcione bem em diferentes tipos de dispositivos, também contribui para maior inclusão e diversidade entre os usuários do mesmo.</a:t>
            </a:r>
            <a:endParaRPr lang="pt-BR" dirty="0">
              <a:latin typeface="Salesforce Sans"/>
            </a:endParaRPr>
          </a:p>
          <a:p>
            <a:pPr hangingPunct="0">
              <a:spcBef>
                <a:spcPts val="0"/>
              </a:spcBef>
            </a:pPr>
            <a:endParaRPr lang="pt-BR" b="1" dirty="0">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lang="pt-BR" dirty="0">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lang="pt-BR" dirty="0">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lang="pt-BR" sz="2000" dirty="0">
              <a:latin typeface="Salesforce Sans"/>
            </a:endParaRPr>
          </a:p>
          <a:p>
            <a:endParaRPr lang="pt-BR" dirty="0"/>
          </a:p>
        </p:txBody>
      </p:sp>
      <p:sp>
        <p:nvSpPr>
          <p:cNvPr id="2" name="Title 1">
            <a:extLst>
              <a:ext uri="{FF2B5EF4-FFF2-40B4-BE49-F238E27FC236}">
                <a16:creationId xmlns:a16="http://schemas.microsoft.com/office/drawing/2014/main" id="{9F6B0781-920A-4F11-A8FA-6A9C8AC0A4CF}"/>
              </a:ext>
            </a:extLst>
          </p:cNvPr>
          <p:cNvSpPr>
            <a:spLocks noGrp="1"/>
          </p:cNvSpPr>
          <p:nvPr>
            <p:ph type="title"/>
          </p:nvPr>
        </p:nvSpPr>
        <p:spPr/>
        <p:txBody>
          <a:bodyPr/>
          <a:lstStyle/>
          <a:p>
            <a:r>
              <a:rPr lang="pt-BR" dirty="0">
                <a:latin typeface="Salesforce Sans"/>
              </a:rPr>
              <a:t>Objetivos do projeto</a:t>
            </a:r>
          </a:p>
        </p:txBody>
      </p:sp>
    </p:spTree>
    <p:extLst>
      <p:ext uri="{BB962C8B-B14F-4D97-AF65-F5344CB8AC3E}">
        <p14:creationId xmlns:p14="http://schemas.microsoft.com/office/powerpoint/2010/main" val="310674619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6BE72DF3-8D52-CDBA-CC85-471D35EE7B44}"/>
              </a:ext>
            </a:extLst>
          </p:cNvPr>
          <p:cNvPicPr>
            <a:picLocks noChangeAspect="1"/>
          </p:cNvPicPr>
          <p:nvPr/>
        </p:nvPicPr>
        <p:blipFill>
          <a:blip r:embed="rId2"/>
          <a:stretch>
            <a:fillRect/>
          </a:stretch>
        </p:blipFill>
        <p:spPr>
          <a:xfrm>
            <a:off x="324868" y="1313606"/>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539152" y="1313606"/>
            <a:ext cx="7165800" cy="1115701"/>
          </a:xfrm>
        </p:spPr>
        <p:txBody>
          <a:bodyPr>
            <a:normAutofit/>
          </a:bodyPr>
          <a:lstStyle/>
          <a:p>
            <a:r>
              <a:rPr lang="en-US" sz="6000" dirty="0">
                <a:latin typeface="Salesforce Sans"/>
              </a:rPr>
              <a:t>Status do </a:t>
            </a:r>
            <a:r>
              <a:rPr lang="en-US" sz="6000" dirty="0" err="1">
                <a:latin typeface="Salesforce Sans"/>
              </a:rPr>
              <a:t>Projeto</a:t>
            </a:r>
            <a:endParaRPr lang="en-US" sz="5400" dirty="0">
              <a:latin typeface="Salesforce Sans"/>
            </a:endParaRPr>
          </a:p>
        </p:txBody>
      </p:sp>
    </p:spTree>
    <p:extLst>
      <p:ext uri="{BB962C8B-B14F-4D97-AF65-F5344CB8AC3E}">
        <p14:creationId xmlns:p14="http://schemas.microsoft.com/office/powerpoint/2010/main" val="851598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923F7C3A-57E6-496A-8527-B59AE3E20105}"/>
              </a:ext>
            </a:extLst>
          </p:cNvPr>
          <p:cNvPicPr>
            <a:picLocks noChangeAspect="1"/>
          </p:cNvPicPr>
          <p:nvPr/>
        </p:nvPicPr>
        <p:blipFill>
          <a:blip r:embed="rId2">
            <a:alphaModFix amt="20000"/>
          </a:blip>
          <a:stretch>
            <a:fillRect/>
          </a:stretch>
        </p:blipFill>
        <p:spPr>
          <a:xfrm>
            <a:off x="669612" y="683545"/>
            <a:ext cx="5584319" cy="5584319"/>
          </a:xfrm>
          <a:prstGeom prst="rect">
            <a:avLst/>
          </a:prstGeom>
        </p:spPr>
      </p:pic>
      <p:sp>
        <p:nvSpPr>
          <p:cNvPr id="2" name="Espaço Reservado para Texto 1">
            <a:extLst>
              <a:ext uri="{FF2B5EF4-FFF2-40B4-BE49-F238E27FC236}">
                <a16:creationId xmlns:a16="http://schemas.microsoft.com/office/drawing/2014/main" id="{AA8DF255-82A4-F698-F7A6-2D69FA77DE48}"/>
              </a:ext>
            </a:extLst>
          </p:cNvPr>
          <p:cNvSpPr>
            <a:spLocks noGrp="1"/>
          </p:cNvSpPr>
          <p:nvPr>
            <p:ph type="body" idx="1"/>
          </p:nvPr>
        </p:nvSpPr>
        <p:spPr>
          <a:xfrm>
            <a:off x="571501" y="1528310"/>
            <a:ext cx="11364860" cy="1853986"/>
          </a:xfrm>
        </p:spPr>
        <p:txBody>
          <a:bodyPr>
            <a:normAutofit/>
          </a:bodyPr>
          <a:lstStyle/>
          <a:p>
            <a:r>
              <a:rPr lang="pt-BR" dirty="0"/>
              <a:t>A execução do projeto foi dividida em 4 Sprints. Cada Sprint conta com uma entrega distinta  e que se incrementa à entrega anterior, culminando na implementação da solução durante a Sprint 4. A seguir detalharemos as entregas já feitas e previstas para cada uma.</a:t>
            </a:r>
          </a:p>
          <a:p>
            <a:r>
              <a:rPr lang="pt-BR" dirty="0"/>
              <a:t>Para a gestão das Sprints, foi utilizada a ferramenta </a:t>
            </a:r>
            <a:r>
              <a:rPr lang="pt-BR" dirty="0" err="1"/>
              <a:t>Trello</a:t>
            </a:r>
            <a:r>
              <a:rPr lang="pt-BR" dirty="0"/>
              <a:t>, que pode ser acessada através deste link: </a:t>
            </a:r>
            <a:r>
              <a:rPr lang="pt-BR" dirty="0">
                <a:hlinkClick r:id="rId3"/>
              </a:rPr>
              <a:t>https://trello.com/b/55GJMaaT/product-backlog</a:t>
            </a:r>
            <a:endParaRPr lang="pt-BR" dirty="0"/>
          </a:p>
        </p:txBody>
      </p:sp>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Gestão do projeto</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a:latin typeface="Salesforce Sans"/>
              </a:rPr>
              <a:t>Status do </a:t>
            </a:r>
            <a:r>
              <a:rPr lang="en-US" sz="3200" dirty="0" err="1">
                <a:latin typeface="Salesforce Sans"/>
              </a:rPr>
              <a:t>Projeto</a:t>
            </a:r>
            <a:endParaRPr lang="pt-BR" dirty="0"/>
          </a:p>
        </p:txBody>
      </p:sp>
      <p:pic>
        <p:nvPicPr>
          <p:cNvPr id="13" name="Imagem 12">
            <a:extLst>
              <a:ext uri="{FF2B5EF4-FFF2-40B4-BE49-F238E27FC236}">
                <a16:creationId xmlns:a16="http://schemas.microsoft.com/office/drawing/2014/main" id="{21615225-3D4A-4E76-3DB4-F00638CFB3B3}"/>
              </a:ext>
            </a:extLst>
          </p:cNvPr>
          <p:cNvPicPr>
            <a:picLocks noChangeAspect="1"/>
          </p:cNvPicPr>
          <p:nvPr/>
        </p:nvPicPr>
        <p:blipFill>
          <a:blip r:embed="rId4"/>
          <a:stretch>
            <a:fillRect/>
          </a:stretch>
        </p:blipFill>
        <p:spPr>
          <a:xfrm>
            <a:off x="2807448" y="3281516"/>
            <a:ext cx="6564403" cy="3322417"/>
          </a:xfrm>
          <a:prstGeom prst="rect">
            <a:avLst/>
          </a:prstGeom>
        </p:spPr>
      </p:pic>
    </p:spTree>
    <p:extLst>
      <p:ext uri="{BB962C8B-B14F-4D97-AF65-F5344CB8AC3E}">
        <p14:creationId xmlns:p14="http://schemas.microsoft.com/office/powerpoint/2010/main" val="39506813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3EB26A1-298D-7E2F-F85C-11A44B7B409C}"/>
              </a:ext>
            </a:extLst>
          </p:cNvPr>
          <p:cNvPicPr>
            <a:picLocks noChangeAspect="1"/>
          </p:cNvPicPr>
          <p:nvPr/>
        </p:nvPicPr>
        <p:blipFill>
          <a:blip r:embed="rId2"/>
          <a:stretch>
            <a:fillRect/>
          </a:stretch>
        </p:blipFill>
        <p:spPr>
          <a:xfrm>
            <a:off x="324868" y="1480254"/>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fontScale="90000"/>
          </a:bodyPr>
          <a:lstStyle/>
          <a:p>
            <a:r>
              <a:rPr lang="en-US" sz="6000" dirty="0" err="1">
                <a:latin typeface="Salesforce Sans"/>
              </a:rPr>
              <a:t>Planejamento</a:t>
            </a:r>
            <a:r>
              <a:rPr lang="en-US" sz="6000" dirty="0">
                <a:latin typeface="Salesforce Sans"/>
              </a:rPr>
              <a:t> de </a:t>
            </a:r>
            <a:r>
              <a:rPr lang="en-US" sz="6000" dirty="0" err="1">
                <a:latin typeface="Salesforce Sans"/>
              </a:rPr>
              <a:t>entregas</a:t>
            </a:r>
            <a:endParaRPr lang="en-US" sz="5400" dirty="0">
              <a:latin typeface="Salesforce Sans"/>
            </a:endParaRPr>
          </a:p>
        </p:txBody>
      </p:sp>
    </p:spTree>
    <p:extLst>
      <p:ext uri="{BB962C8B-B14F-4D97-AF65-F5344CB8AC3E}">
        <p14:creationId xmlns:p14="http://schemas.microsoft.com/office/powerpoint/2010/main" val="39899726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6187973" y="1120877"/>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Definições das Sprints</a:t>
            </a:r>
          </a:p>
          <a:p>
            <a:endParaRPr lang="pt-BR" dirty="0"/>
          </a:p>
        </p:txBody>
      </p:sp>
      <p:pic>
        <p:nvPicPr>
          <p:cNvPr id="6" name="Imagem 5">
            <a:extLst>
              <a:ext uri="{FF2B5EF4-FFF2-40B4-BE49-F238E27FC236}">
                <a16:creationId xmlns:a16="http://schemas.microsoft.com/office/drawing/2014/main" id="{A5CF3ED3-7724-7727-D598-6BC8A880CD68}"/>
              </a:ext>
            </a:extLst>
          </p:cNvPr>
          <p:cNvPicPr>
            <a:picLocks noChangeAspect="1"/>
          </p:cNvPicPr>
          <p:nvPr/>
        </p:nvPicPr>
        <p:blipFill>
          <a:blip r:embed="rId3"/>
          <a:stretch>
            <a:fillRect/>
          </a:stretch>
        </p:blipFill>
        <p:spPr>
          <a:xfrm>
            <a:off x="7262558" y="558562"/>
            <a:ext cx="2367660" cy="5965826"/>
          </a:xfrm>
          <a:prstGeom prst="rect">
            <a:avLst/>
          </a:prstGeom>
        </p:spPr>
      </p:pic>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2324928"/>
            <a:ext cx="6049708" cy="22081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1</a:t>
            </a:r>
          </a:p>
          <a:p>
            <a:pPr hangingPunct="1"/>
            <a:r>
              <a:rPr lang="pt-BR" dirty="0"/>
              <a:t>Em nossa primeira sprint focamos na idealização e planejamento de nosso projeto. Onde as principais implementações foram iniciadas, em conjunto com o início da criação dos requisitos funcionais e regras de negócio.</a:t>
            </a:r>
          </a:p>
        </p:txBody>
      </p:sp>
    </p:spTree>
    <p:extLst>
      <p:ext uri="{BB962C8B-B14F-4D97-AF65-F5344CB8AC3E}">
        <p14:creationId xmlns:p14="http://schemas.microsoft.com/office/powerpoint/2010/main" val="3357524367"/>
      </p:ext>
    </p:extLst>
  </p:cSld>
  <p:clrMapOvr>
    <a:masterClrMapping/>
  </p:clrMapOvr>
  <p:transition spd="med"/>
</p:sld>
</file>

<file path=ppt/theme/theme1.xml><?xml version="1.0" encoding="utf-8"?>
<a:theme xmlns:a="http://schemas.openxmlformats.org/drawingml/2006/main" name="Salesforce PPT Template - 2017 ">
  <a:themeElements>
    <a:clrScheme name="Salesforce PPT Template - 2017 ">
      <a:dk1>
        <a:srgbClr val="1C1C1C"/>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PPT Template - 2017 ">
      <a:majorFont>
        <a:latin typeface="Arial"/>
        <a:ea typeface="Arial"/>
        <a:cs typeface="Arial"/>
      </a:majorFont>
      <a:minorFont>
        <a:latin typeface="Helvetica"/>
        <a:ea typeface="Helvetica"/>
        <a:cs typeface="Helvetica"/>
      </a:minorFont>
    </a:fontScheme>
    <a:fmtScheme name="Salesforce PPT Template - 2017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alesforce PPT Template - 2017 ">
  <a:themeElements>
    <a:clrScheme name="Salesforce PPT Template - 2017 ">
      <a:dk1>
        <a:srgbClr val="000000"/>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PPT Template - 2017 ">
      <a:majorFont>
        <a:latin typeface="Arial"/>
        <a:ea typeface="Arial"/>
        <a:cs typeface="Arial"/>
      </a:majorFont>
      <a:minorFont>
        <a:latin typeface="Helvetica"/>
        <a:ea typeface="Helvetica"/>
        <a:cs typeface="Helvetica"/>
      </a:minorFont>
    </a:fontScheme>
    <a:fmtScheme name="Salesforce PPT Template - 2017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2148</TotalTime>
  <Words>1638</Words>
  <Application>Microsoft Office PowerPoint</Application>
  <PresentationFormat>Personalizar</PresentationFormat>
  <Paragraphs>129</Paragraphs>
  <Slides>30</Slides>
  <Notes>3</Notes>
  <HiddenSlides>0</HiddenSlides>
  <MMClips>1</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30</vt:i4>
      </vt:variant>
    </vt:vector>
  </HeadingPairs>
  <TitlesOfParts>
    <vt:vector size="33" baseType="lpstr">
      <vt:lpstr>Arial</vt:lpstr>
      <vt:lpstr>Salesforce Sans</vt:lpstr>
      <vt:lpstr>Salesforce PPT Template - 2017 </vt:lpstr>
      <vt:lpstr>  Challenge 2023 FIAP Salesforce</vt:lpstr>
      <vt:lpstr>Sumário</vt:lpstr>
      <vt:lpstr>Objetivos do projeto</vt:lpstr>
      <vt:lpstr>Objetivos do projeto</vt:lpstr>
      <vt:lpstr>Objetivos do projeto</vt:lpstr>
      <vt:lpstr>Status do Projeto</vt:lpstr>
      <vt:lpstr>Status do Projeto</vt:lpstr>
      <vt:lpstr>Planejamento de entregas</vt:lpstr>
      <vt:lpstr>Planejamento de entregas</vt:lpstr>
      <vt:lpstr>Planejamento de entregas</vt:lpstr>
      <vt:lpstr>Planejamento de entregas</vt:lpstr>
      <vt:lpstr>Planejamento de entregas</vt:lpstr>
      <vt:lpstr>Planejamento de entregas</vt:lpstr>
      <vt:lpstr>Business Model Canvas</vt:lpstr>
      <vt:lpstr>Business Model Canvas</vt:lpstr>
      <vt:lpstr>Diagramas</vt:lpstr>
      <vt:lpstr>Diagramas</vt:lpstr>
      <vt:lpstr>Diagramas</vt:lpstr>
      <vt:lpstr>Diagramas</vt:lpstr>
      <vt:lpstr>Diagramas</vt:lpstr>
      <vt:lpstr>Pesquisas e resultados SLA’s</vt:lpstr>
      <vt:lpstr>Pesquisas e resultados – SLA’s</vt:lpstr>
      <vt:lpstr>Pesquisas e resultados – SLA’s</vt:lpstr>
      <vt:lpstr>Pesquisas e resultados – SLA’s</vt:lpstr>
      <vt:lpstr>Pesquisas e resultados – SLA’s</vt:lpstr>
      <vt:lpstr>Pesquisas e resultados – SLA’s</vt:lpstr>
      <vt:lpstr>Pesquisas e resultados – SLA’s</vt:lpstr>
      <vt:lpstr>Pitch</vt:lpstr>
      <vt:lpstr>Pitch</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Mills</dc:creator>
  <cp:lastModifiedBy>Larissa Araújo</cp:lastModifiedBy>
  <cp:revision>61</cp:revision>
  <dcterms:modified xsi:type="dcterms:W3CDTF">2024-04-02T02:09:16Z</dcterms:modified>
</cp:coreProperties>
</file>